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448" r:id="rId5"/>
    <p:sldId id="2462" r:id="rId6"/>
    <p:sldId id="2464" r:id="rId7"/>
    <p:sldId id="257" r:id="rId8"/>
    <p:sldId id="2466" r:id="rId9"/>
    <p:sldId id="2463" r:id="rId10"/>
    <p:sldId id="258" r:id="rId11"/>
    <p:sldId id="260" r:id="rId12"/>
    <p:sldId id="2467" r:id="rId13"/>
    <p:sldId id="2487" r:id="rId14"/>
    <p:sldId id="2469" r:id="rId15"/>
    <p:sldId id="2470" r:id="rId16"/>
    <p:sldId id="261" r:id="rId17"/>
    <p:sldId id="2471" r:id="rId18"/>
    <p:sldId id="2488" r:id="rId19"/>
    <p:sldId id="2473" r:id="rId20"/>
    <p:sldId id="2474" r:id="rId21"/>
    <p:sldId id="2475" r:id="rId22"/>
    <p:sldId id="2476" r:id="rId23"/>
    <p:sldId id="2477" r:id="rId24"/>
    <p:sldId id="2478" r:id="rId25"/>
    <p:sldId id="2479" r:id="rId26"/>
    <p:sldId id="2489" r:id="rId27"/>
    <p:sldId id="2482" r:id="rId28"/>
    <p:sldId id="262" r:id="rId29"/>
    <p:sldId id="2483" r:id="rId30"/>
    <p:sldId id="2481" r:id="rId31"/>
    <p:sldId id="2484" r:id="rId32"/>
    <p:sldId id="2485" r:id="rId33"/>
    <p:sldId id="2486" r:id="rId34"/>
    <p:sldId id="2490" r:id="rId35"/>
    <p:sldId id="2456" r:id="rId36"/>
    <p:sldId id="243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2" userDrawn="1">
          <p15:clr>
            <a:srgbClr val="A4A3A4"/>
          </p15:clr>
        </p15:guide>
        <p15:guide id="2" pos="3840" userDrawn="1">
          <p15:clr>
            <a:srgbClr val="A4A3A4"/>
          </p15:clr>
        </p15:guide>
        <p15:guide id="3" orient="horz" pos="14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3B"/>
    <a:srgbClr val="898989"/>
    <a:srgbClr val="2F3342"/>
    <a:srgbClr val="A53F52"/>
    <a:srgbClr val="2C2153"/>
    <a:srgbClr val="E99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7D45B-CAA8-4E2E-AE64-A5085479F369}" v="24" dt="2022-04-20T02:08:45.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varScale="1">
        <p:scale>
          <a:sx n="113" d="100"/>
          <a:sy n="113" d="100"/>
        </p:scale>
        <p:origin x="510" y="114"/>
      </p:cViewPr>
      <p:guideLst>
        <p:guide orient="horz" pos="1992"/>
        <p:guide pos="3840"/>
        <p:guide orient="horz" pos="1416"/>
      </p:guideLst>
    </p:cSldViewPr>
  </p:slideViewPr>
  <p:outlineViewPr>
    <p:cViewPr>
      <p:scale>
        <a:sx n="33" d="100"/>
        <a:sy n="33" d="100"/>
      </p:scale>
      <p:origin x="0" y="-5189"/>
    </p:cViewPr>
  </p:outlineViewPr>
  <p:notesTextViewPr>
    <p:cViewPr>
      <p:scale>
        <a:sx n="1" d="1"/>
        <a:sy n="1" d="1"/>
      </p:scale>
      <p:origin x="0" y="0"/>
    </p:cViewPr>
  </p:notesTextViewPr>
  <p:sorterViewPr>
    <p:cViewPr>
      <p:scale>
        <a:sx n="130" d="100"/>
        <a:sy n="130" d="100"/>
      </p:scale>
      <p:origin x="0" y="-8722"/>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imy adams" userId="4af6b5ee2fbad62c" providerId="LiveId" clId="{32E7D45B-CAA8-4E2E-AE64-A5085479F369}"/>
    <pc:docChg chg="undo custSel addSld delSld modSld addSection delSection">
      <pc:chgData name="jeimy adams" userId="4af6b5ee2fbad62c" providerId="LiveId" clId="{32E7D45B-CAA8-4E2E-AE64-A5085479F369}" dt="2022-04-20T02:08:45.276" v="7887"/>
      <pc:docMkLst>
        <pc:docMk/>
      </pc:docMkLst>
      <pc:sldChg chg="modSp mod">
        <pc:chgData name="jeimy adams" userId="4af6b5ee2fbad62c" providerId="LiveId" clId="{32E7D45B-CAA8-4E2E-AE64-A5085479F369}" dt="2022-04-19T20:42:00.393" v="704" actId="20577"/>
        <pc:sldMkLst>
          <pc:docMk/>
          <pc:sldMk cId="1857308462" sldId="258"/>
        </pc:sldMkLst>
        <pc:spChg chg="mod">
          <ac:chgData name="jeimy adams" userId="4af6b5ee2fbad62c" providerId="LiveId" clId="{32E7D45B-CAA8-4E2E-AE64-A5085479F369}" dt="2022-04-19T20:42:00.393" v="704" actId="20577"/>
          <ac:spMkLst>
            <pc:docMk/>
            <pc:sldMk cId="1857308462" sldId="258"/>
            <ac:spMk id="7" creationId="{93A4691B-2D9F-4647-9D3E-42EE87623D59}"/>
          </ac:spMkLst>
        </pc:spChg>
      </pc:sldChg>
      <pc:sldChg chg="modSp mod">
        <pc:chgData name="jeimy adams" userId="4af6b5ee2fbad62c" providerId="LiveId" clId="{32E7D45B-CAA8-4E2E-AE64-A5085479F369}" dt="2022-04-20T01:36:42.718" v="6395" actId="2711"/>
        <pc:sldMkLst>
          <pc:docMk/>
          <pc:sldMk cId="2811827624" sldId="260"/>
        </pc:sldMkLst>
        <pc:spChg chg="mod">
          <ac:chgData name="jeimy adams" userId="4af6b5ee2fbad62c" providerId="LiveId" clId="{32E7D45B-CAA8-4E2E-AE64-A5085479F369}" dt="2022-04-20T01:36:42.718" v="6395" actId="2711"/>
          <ac:spMkLst>
            <pc:docMk/>
            <pc:sldMk cId="2811827624" sldId="260"/>
            <ac:spMk id="7" creationId="{93A4691B-2D9F-4647-9D3E-42EE87623D59}"/>
          </ac:spMkLst>
        </pc:spChg>
      </pc:sldChg>
      <pc:sldChg chg="modSp mod">
        <pc:chgData name="jeimy adams" userId="4af6b5ee2fbad62c" providerId="LiveId" clId="{32E7D45B-CAA8-4E2E-AE64-A5085479F369}" dt="2022-04-19T20:44:30.213" v="750" actId="20577"/>
        <pc:sldMkLst>
          <pc:docMk/>
          <pc:sldMk cId="180043879" sldId="261"/>
        </pc:sldMkLst>
        <pc:spChg chg="mod">
          <ac:chgData name="jeimy adams" userId="4af6b5ee2fbad62c" providerId="LiveId" clId="{32E7D45B-CAA8-4E2E-AE64-A5085479F369}" dt="2022-04-19T20:44:30.213" v="750" actId="20577"/>
          <ac:spMkLst>
            <pc:docMk/>
            <pc:sldMk cId="180043879" sldId="261"/>
            <ac:spMk id="7" creationId="{FADDAB32-E602-42AB-85E5-81A683738955}"/>
          </ac:spMkLst>
        </pc:spChg>
        <pc:picChg chg="mod">
          <ac:chgData name="jeimy adams" userId="4af6b5ee2fbad62c" providerId="LiveId" clId="{32E7D45B-CAA8-4E2E-AE64-A5085479F369}" dt="2022-04-19T20:44:22.272" v="748" actId="1076"/>
          <ac:picMkLst>
            <pc:docMk/>
            <pc:sldMk cId="180043879" sldId="261"/>
            <ac:picMk id="8" creationId="{CA207C64-3618-4497-B6FC-611996C78D48}"/>
          </ac:picMkLst>
        </pc:picChg>
      </pc:sldChg>
      <pc:sldChg chg="addSp modSp mod setBg">
        <pc:chgData name="jeimy adams" userId="4af6b5ee2fbad62c" providerId="LiveId" clId="{32E7D45B-CAA8-4E2E-AE64-A5085479F369}" dt="2022-04-20T00:06:19.588" v="1287" actId="1076"/>
        <pc:sldMkLst>
          <pc:docMk/>
          <pc:sldMk cId="769338139" sldId="262"/>
        </pc:sldMkLst>
        <pc:spChg chg="mod">
          <ac:chgData name="jeimy adams" userId="4af6b5ee2fbad62c" providerId="LiveId" clId="{32E7D45B-CAA8-4E2E-AE64-A5085479F369}" dt="2022-04-19T23:41:44.182" v="1007" actId="26606"/>
          <ac:spMkLst>
            <pc:docMk/>
            <pc:sldMk cId="769338139" sldId="262"/>
            <ac:spMk id="2" creationId="{12570DED-E942-4274-A5C5-61D0403EDC64}"/>
          </ac:spMkLst>
        </pc:spChg>
        <pc:spChg chg="mod">
          <ac:chgData name="jeimy adams" userId="4af6b5ee2fbad62c" providerId="LiveId" clId="{32E7D45B-CAA8-4E2E-AE64-A5085479F369}" dt="2022-04-20T00:06:12.418" v="1283" actId="20577"/>
          <ac:spMkLst>
            <pc:docMk/>
            <pc:sldMk cId="769338139" sldId="262"/>
            <ac:spMk id="7" creationId="{FADDAB32-E602-42AB-85E5-81A683738955}"/>
          </ac:spMkLst>
        </pc:spChg>
        <pc:spChg chg="add">
          <ac:chgData name="jeimy adams" userId="4af6b5ee2fbad62c" providerId="LiveId" clId="{32E7D45B-CAA8-4E2E-AE64-A5085479F369}" dt="2022-04-19T23:41:44.182" v="1007" actId="26606"/>
          <ac:spMkLst>
            <pc:docMk/>
            <pc:sldMk cId="769338139" sldId="262"/>
            <ac:spMk id="13" creationId="{33CD251C-A887-4D2F-925B-FC097198538B}"/>
          </ac:spMkLst>
        </pc:spChg>
        <pc:spChg chg="add">
          <ac:chgData name="jeimy adams" userId="4af6b5ee2fbad62c" providerId="LiveId" clId="{32E7D45B-CAA8-4E2E-AE64-A5085479F369}" dt="2022-04-19T23:41:44.182" v="1007" actId="26606"/>
          <ac:spMkLst>
            <pc:docMk/>
            <pc:sldMk cId="769338139" sldId="262"/>
            <ac:spMk id="15" creationId="{3B2069EE-A08E-44F0-B3F9-3CF8CC2DCAD5}"/>
          </ac:spMkLst>
        </pc:spChg>
        <pc:grpChg chg="add">
          <ac:chgData name="jeimy adams" userId="4af6b5ee2fbad62c" providerId="LiveId" clId="{32E7D45B-CAA8-4E2E-AE64-A5085479F369}" dt="2022-04-19T23:41:44.182" v="1007" actId="26606"/>
          <ac:grpSpMkLst>
            <pc:docMk/>
            <pc:sldMk cId="769338139" sldId="262"/>
            <ac:grpSpMk id="17" creationId="{9C6E8597-0CCE-4A8A-9326-AA52691A1C81}"/>
          </ac:grpSpMkLst>
        </pc:grpChg>
        <pc:picChg chg="mod">
          <ac:chgData name="jeimy adams" userId="4af6b5ee2fbad62c" providerId="LiveId" clId="{32E7D45B-CAA8-4E2E-AE64-A5085479F369}" dt="2022-04-20T00:06:19.588" v="1287" actId="1076"/>
          <ac:picMkLst>
            <pc:docMk/>
            <pc:sldMk cId="769338139" sldId="262"/>
            <ac:picMk id="4" creationId="{0F3DACB0-BDA9-4AA9-9AF0-071BA4258E2A}"/>
          </ac:picMkLst>
        </pc:picChg>
        <pc:picChg chg="mod ord">
          <ac:chgData name="jeimy adams" userId="4af6b5ee2fbad62c" providerId="LiveId" clId="{32E7D45B-CAA8-4E2E-AE64-A5085479F369}" dt="2022-04-19T23:42:22.470" v="1013" actId="1076"/>
          <ac:picMkLst>
            <pc:docMk/>
            <pc:sldMk cId="769338139" sldId="262"/>
            <ac:picMk id="8" creationId="{7D155ECF-FF8E-441D-82E7-FD96183482E7}"/>
          </ac:picMkLst>
        </pc:picChg>
      </pc:sldChg>
      <pc:sldChg chg="addSp delSp modSp mod">
        <pc:chgData name="jeimy adams" userId="4af6b5ee2fbad62c" providerId="LiveId" clId="{32E7D45B-CAA8-4E2E-AE64-A5085479F369}" dt="2022-04-20T01:02:25.568" v="3552" actId="113"/>
        <pc:sldMkLst>
          <pc:docMk/>
          <pc:sldMk cId="927727573" sldId="2436"/>
        </pc:sldMkLst>
        <pc:spChg chg="mod">
          <ac:chgData name="jeimy adams" userId="4af6b5ee2fbad62c" providerId="LiveId" clId="{32E7D45B-CAA8-4E2E-AE64-A5085479F369}" dt="2022-04-20T01:02:07.882" v="3548"/>
          <ac:spMkLst>
            <pc:docMk/>
            <pc:sldMk cId="927727573" sldId="2436"/>
            <ac:spMk id="3" creationId="{C747C414-85D9-40D6-9BB3-5AF68A84F413}"/>
          </ac:spMkLst>
        </pc:spChg>
        <pc:spChg chg="del mod">
          <ac:chgData name="jeimy adams" userId="4af6b5ee2fbad62c" providerId="LiveId" clId="{32E7D45B-CAA8-4E2E-AE64-A5085479F369}" dt="2022-04-20T01:01:52.420" v="3545" actId="478"/>
          <ac:spMkLst>
            <pc:docMk/>
            <pc:sldMk cId="927727573" sldId="2436"/>
            <ac:spMk id="4" creationId="{4B62CB51-E9BB-4E4F-B1EF-0850C04F8F05}"/>
          </ac:spMkLst>
        </pc:spChg>
        <pc:spChg chg="add del mod">
          <ac:chgData name="jeimy adams" userId="4af6b5ee2fbad62c" providerId="LiveId" clId="{32E7D45B-CAA8-4E2E-AE64-A5085479F369}" dt="2022-04-20T01:01:51.260" v="3544" actId="478"/>
          <ac:spMkLst>
            <pc:docMk/>
            <pc:sldMk cId="927727573" sldId="2436"/>
            <ac:spMk id="5" creationId="{9A45B249-2946-4673-BBC2-6FAD106DB1DF}"/>
          </ac:spMkLst>
        </pc:spChg>
        <pc:spChg chg="mod">
          <ac:chgData name="jeimy adams" userId="4af6b5ee2fbad62c" providerId="LiveId" clId="{32E7D45B-CAA8-4E2E-AE64-A5085479F369}" dt="2022-04-20T01:02:25.568" v="3552" actId="113"/>
          <ac:spMkLst>
            <pc:docMk/>
            <pc:sldMk cId="927727573" sldId="2436"/>
            <ac:spMk id="6" creationId="{4F7706BE-EF2E-459C-8778-01DDD354C634}"/>
          </ac:spMkLst>
        </pc:spChg>
        <pc:spChg chg="del">
          <ac:chgData name="jeimy adams" userId="4af6b5ee2fbad62c" providerId="LiveId" clId="{32E7D45B-CAA8-4E2E-AE64-A5085479F369}" dt="2022-04-20T01:01:53.818" v="3546" actId="478"/>
          <ac:spMkLst>
            <pc:docMk/>
            <pc:sldMk cId="927727573" sldId="2436"/>
            <ac:spMk id="7" creationId="{A5CDD621-AB34-4870-A874-81C2BDD523B0}"/>
          </ac:spMkLst>
        </pc:spChg>
        <pc:spChg chg="del mod">
          <ac:chgData name="jeimy adams" userId="4af6b5ee2fbad62c" providerId="LiveId" clId="{32E7D45B-CAA8-4E2E-AE64-A5085479F369}" dt="2022-04-20T01:01:49.771" v="3543" actId="478"/>
          <ac:spMkLst>
            <pc:docMk/>
            <pc:sldMk cId="927727573" sldId="2436"/>
            <ac:spMk id="8" creationId="{0B070B25-2BBC-49AC-9CFA-1CD7195DF2D6}"/>
          </ac:spMkLst>
        </pc:spChg>
        <pc:spChg chg="del mod">
          <ac:chgData name="jeimy adams" userId="4af6b5ee2fbad62c" providerId="LiveId" clId="{32E7D45B-CAA8-4E2E-AE64-A5085479F369}" dt="2022-04-20T01:02:09.884" v="3549" actId="478"/>
          <ac:spMkLst>
            <pc:docMk/>
            <pc:sldMk cId="927727573" sldId="2436"/>
            <ac:spMk id="9" creationId="{9E2524A0-105C-4170-BB48-CD0756FB3DFE}"/>
          </ac:spMkLst>
        </pc:spChg>
        <pc:spChg chg="del mod">
          <ac:chgData name="jeimy adams" userId="4af6b5ee2fbad62c" providerId="LiveId" clId="{32E7D45B-CAA8-4E2E-AE64-A5085479F369}" dt="2022-04-20T01:01:47.727" v="3542" actId="478"/>
          <ac:spMkLst>
            <pc:docMk/>
            <pc:sldMk cId="927727573" sldId="2436"/>
            <ac:spMk id="10" creationId="{6E57A531-5B0F-485D-A015-BC78AD089BA6}"/>
          </ac:spMkLst>
        </pc:spChg>
        <pc:picChg chg="del">
          <ac:chgData name="jeimy adams" userId="4af6b5ee2fbad62c" providerId="LiveId" clId="{32E7D45B-CAA8-4E2E-AE64-A5085479F369}" dt="2022-04-20T01:01:29.307" v="3537" actId="478"/>
          <ac:picMkLst>
            <pc:docMk/>
            <pc:sldMk cId="927727573" sldId="2436"/>
            <ac:picMk id="24" creationId="{E896B487-8C07-495F-95BF-B8F4960E1E8D}"/>
          </ac:picMkLst>
        </pc:picChg>
        <pc:picChg chg="mod">
          <ac:chgData name="jeimy adams" userId="4af6b5ee2fbad62c" providerId="LiveId" clId="{32E7D45B-CAA8-4E2E-AE64-A5085479F369}" dt="2022-04-20T01:02:13.720" v="3550" actId="1076"/>
          <ac:picMkLst>
            <pc:docMk/>
            <pc:sldMk cId="927727573" sldId="2436"/>
            <ac:picMk id="40" creationId="{D5C5EA1B-F06D-4AD1-B526-89C2DF772232}"/>
          </ac:picMkLst>
        </pc:picChg>
      </pc:sldChg>
      <pc:sldChg chg="modSp mod">
        <pc:chgData name="jeimy adams" userId="4af6b5ee2fbad62c" providerId="LiveId" clId="{32E7D45B-CAA8-4E2E-AE64-A5085479F369}" dt="2022-04-20T02:08:45.276" v="7887"/>
        <pc:sldMkLst>
          <pc:docMk/>
          <pc:sldMk cId="3927832306" sldId="2448"/>
        </pc:sldMkLst>
        <pc:spChg chg="mod">
          <ac:chgData name="jeimy adams" userId="4af6b5ee2fbad62c" providerId="LiveId" clId="{32E7D45B-CAA8-4E2E-AE64-A5085479F369}" dt="2022-04-20T01:12:56.930" v="5217" actId="20577"/>
          <ac:spMkLst>
            <pc:docMk/>
            <pc:sldMk cId="3927832306" sldId="2448"/>
            <ac:spMk id="3" creationId="{C0AE828D-1E63-455F-949D-0C5454A7FE88}"/>
          </ac:spMkLst>
        </pc:spChg>
        <pc:spChg chg="mod">
          <ac:chgData name="jeimy adams" userId="4af6b5ee2fbad62c" providerId="LiveId" clId="{32E7D45B-CAA8-4E2E-AE64-A5085479F369}" dt="2022-04-20T01:12:48.420" v="5213" actId="20577"/>
          <ac:spMkLst>
            <pc:docMk/>
            <pc:sldMk cId="3927832306" sldId="2448"/>
            <ac:spMk id="9" creationId="{79DC1498-E692-42BA-B69F-6D37E6CFACA0}"/>
          </ac:spMkLst>
        </pc:spChg>
        <pc:picChg chg="mod">
          <ac:chgData name="jeimy adams" userId="4af6b5ee2fbad62c" providerId="LiveId" clId="{32E7D45B-CAA8-4E2E-AE64-A5085479F369}" dt="2022-04-20T02:08:45.276" v="7887"/>
          <ac:picMkLst>
            <pc:docMk/>
            <pc:sldMk cId="3927832306" sldId="2448"/>
            <ac:picMk id="8" creationId="{9AB29DBC-55D3-49D9-BB44-4936739C4B57}"/>
          </ac:picMkLst>
        </pc:picChg>
      </pc:sldChg>
      <pc:sldChg chg="modSp mod">
        <pc:chgData name="jeimy adams" userId="4af6b5ee2fbad62c" providerId="LiveId" clId="{32E7D45B-CAA8-4E2E-AE64-A5085479F369}" dt="2022-04-20T02:01:14.639" v="7884" actId="20577"/>
        <pc:sldMkLst>
          <pc:docMk/>
          <pc:sldMk cId="3516891798" sldId="2456"/>
        </pc:sldMkLst>
        <pc:spChg chg="mod">
          <ac:chgData name="jeimy adams" userId="4af6b5ee2fbad62c" providerId="LiveId" clId="{32E7D45B-CAA8-4E2E-AE64-A5085479F369}" dt="2022-04-20T01:14:51.974" v="5475" actId="14100"/>
          <ac:spMkLst>
            <pc:docMk/>
            <pc:sldMk cId="3516891798" sldId="2456"/>
            <ac:spMk id="2" creationId="{12CC3376-5069-4C7B-BE6B-A3776D1B47BA}"/>
          </ac:spMkLst>
        </pc:spChg>
        <pc:spChg chg="mod">
          <ac:chgData name="jeimy adams" userId="4af6b5ee2fbad62c" providerId="LiveId" clId="{32E7D45B-CAA8-4E2E-AE64-A5085479F369}" dt="2022-04-20T02:01:14.639" v="7884" actId="20577"/>
          <ac:spMkLst>
            <pc:docMk/>
            <pc:sldMk cId="3516891798" sldId="2456"/>
            <ac:spMk id="14" creationId="{79248A72-A597-48DF-A270-3389F5D209C0}"/>
          </ac:spMkLst>
        </pc:spChg>
      </pc:sldChg>
      <pc:sldChg chg="addSp delSp modSp mod">
        <pc:chgData name="jeimy adams" userId="4af6b5ee2fbad62c" providerId="LiveId" clId="{32E7D45B-CAA8-4E2E-AE64-A5085479F369}" dt="2022-04-20T01:19:50" v="5745" actId="20577"/>
        <pc:sldMkLst>
          <pc:docMk/>
          <pc:sldMk cId="1649098948" sldId="2462"/>
        </pc:sldMkLst>
        <pc:spChg chg="mod">
          <ac:chgData name="jeimy adams" userId="4af6b5ee2fbad62c" providerId="LiveId" clId="{32E7D45B-CAA8-4E2E-AE64-A5085479F369}" dt="2022-04-20T01:18:13.451" v="5618" actId="1076"/>
          <ac:spMkLst>
            <pc:docMk/>
            <pc:sldMk cId="1649098948" sldId="2462"/>
            <ac:spMk id="2" creationId="{BE3A87B3-0A27-4EE9-979E-B69581E476F0}"/>
          </ac:spMkLst>
        </pc:spChg>
        <pc:spChg chg="add del mod">
          <ac:chgData name="jeimy adams" userId="4af6b5ee2fbad62c" providerId="LiveId" clId="{32E7D45B-CAA8-4E2E-AE64-A5085479F369}" dt="2022-04-20T01:00:20.815" v="3535" actId="14826"/>
          <ac:spMkLst>
            <pc:docMk/>
            <pc:sldMk cId="1649098948" sldId="2462"/>
            <ac:spMk id="3" creationId="{47D78BF3-B5AB-4A67-A277-DEDA6E31B218}"/>
          </ac:spMkLst>
        </pc:spChg>
        <pc:spChg chg="mod">
          <ac:chgData name="jeimy adams" userId="4af6b5ee2fbad62c" providerId="LiveId" clId="{32E7D45B-CAA8-4E2E-AE64-A5085479F369}" dt="2022-04-20T01:19:50" v="5745" actId="20577"/>
          <ac:spMkLst>
            <pc:docMk/>
            <pc:sldMk cId="1649098948" sldId="2462"/>
            <ac:spMk id="6" creationId="{F3C89A40-EEAA-43AB-9A3A-B2CFDE450F1B}"/>
          </ac:spMkLst>
        </pc:spChg>
        <pc:picChg chg="mod">
          <ac:chgData name="jeimy adams" userId="4af6b5ee2fbad62c" providerId="LiveId" clId="{32E7D45B-CAA8-4E2E-AE64-A5085479F369}" dt="2022-04-20T01:00:20.815" v="3535" actId="14826"/>
          <ac:picMkLst>
            <pc:docMk/>
            <pc:sldMk cId="1649098948" sldId="2462"/>
            <ac:picMk id="8" creationId="{BB76F5AB-0940-46E1-85F9-6A870D7D04C9}"/>
          </ac:picMkLst>
        </pc:picChg>
      </pc:sldChg>
      <pc:sldChg chg="modSp mod">
        <pc:chgData name="jeimy adams" userId="4af6b5ee2fbad62c" providerId="LiveId" clId="{32E7D45B-CAA8-4E2E-AE64-A5085479F369}" dt="2022-04-20T01:55:16.004" v="7861" actId="2"/>
        <pc:sldMkLst>
          <pc:docMk/>
          <pc:sldMk cId="437691856" sldId="2463"/>
        </pc:sldMkLst>
        <pc:spChg chg="mod">
          <ac:chgData name="jeimy adams" userId="4af6b5ee2fbad62c" providerId="LiveId" clId="{32E7D45B-CAA8-4E2E-AE64-A5085479F369}" dt="2022-04-20T01:55:16.004" v="7861" actId="2"/>
          <ac:spMkLst>
            <pc:docMk/>
            <pc:sldMk cId="437691856" sldId="2463"/>
            <ac:spMk id="2" creationId="{12570DED-E942-4274-A5C5-61D0403EDC64}"/>
          </ac:spMkLst>
        </pc:spChg>
        <pc:spChg chg="mod">
          <ac:chgData name="jeimy adams" userId="4af6b5ee2fbad62c" providerId="LiveId" clId="{32E7D45B-CAA8-4E2E-AE64-A5085479F369}" dt="2022-04-20T01:32:15.952" v="6352" actId="20577"/>
          <ac:spMkLst>
            <pc:docMk/>
            <pc:sldMk cId="437691856" sldId="2463"/>
            <ac:spMk id="7" creationId="{FADDAB32-E602-42AB-85E5-81A683738955}"/>
          </ac:spMkLst>
        </pc:spChg>
      </pc:sldChg>
      <pc:sldChg chg="modSp mod">
        <pc:chgData name="jeimy adams" userId="4af6b5ee2fbad62c" providerId="LiveId" clId="{32E7D45B-CAA8-4E2E-AE64-A5085479F369}" dt="2022-04-20T01:27:57.238" v="6342" actId="20577"/>
        <pc:sldMkLst>
          <pc:docMk/>
          <pc:sldMk cId="366318354" sldId="2464"/>
        </pc:sldMkLst>
        <pc:spChg chg="mod">
          <ac:chgData name="jeimy adams" userId="4af6b5ee2fbad62c" providerId="LiveId" clId="{32E7D45B-CAA8-4E2E-AE64-A5085479F369}" dt="2022-04-20T01:27:57.238" v="6342" actId="20577"/>
          <ac:spMkLst>
            <pc:docMk/>
            <pc:sldMk cId="366318354" sldId="2464"/>
            <ac:spMk id="12" creationId="{9CF85FF1-FE3A-8415-1A99-277A2AC49B66}"/>
          </ac:spMkLst>
        </pc:spChg>
      </pc:sldChg>
      <pc:sldChg chg="modSp mod">
        <pc:chgData name="jeimy adams" userId="4af6b5ee2fbad62c" providerId="LiveId" clId="{32E7D45B-CAA8-4E2E-AE64-A5085479F369}" dt="2022-04-20T01:28:36.975" v="6347" actId="20577"/>
        <pc:sldMkLst>
          <pc:docMk/>
          <pc:sldMk cId="3499013549" sldId="2466"/>
        </pc:sldMkLst>
        <pc:spChg chg="mod">
          <ac:chgData name="jeimy adams" userId="4af6b5ee2fbad62c" providerId="LiveId" clId="{32E7D45B-CAA8-4E2E-AE64-A5085479F369}" dt="2022-04-20T01:28:36.975" v="6347" actId="20577"/>
          <ac:spMkLst>
            <pc:docMk/>
            <pc:sldMk cId="3499013549" sldId="2466"/>
            <ac:spMk id="19" creationId="{B22AC890-6499-48F7-8B69-B70A0A78E552}"/>
          </ac:spMkLst>
        </pc:spChg>
      </pc:sldChg>
      <pc:sldChg chg="addSp delSp modSp mod setBg setClrOvrMap">
        <pc:chgData name="jeimy adams" userId="4af6b5ee2fbad62c" providerId="LiveId" clId="{32E7D45B-CAA8-4E2E-AE64-A5085479F369}" dt="2022-04-20T01:36:32.146" v="6394" actId="478"/>
        <pc:sldMkLst>
          <pc:docMk/>
          <pc:sldMk cId="2470998337" sldId="2467"/>
        </pc:sldMkLst>
        <pc:spChg chg="mod ord">
          <ac:chgData name="jeimy adams" userId="4af6b5ee2fbad62c" providerId="LiveId" clId="{32E7D45B-CAA8-4E2E-AE64-A5085479F369}" dt="2022-04-19T20:43:03.801" v="718" actId="26606"/>
          <ac:spMkLst>
            <pc:docMk/>
            <pc:sldMk cId="2470998337" sldId="2467"/>
            <ac:spMk id="2" creationId="{EE679160-6208-4F37-BB2C-6A8CBD80336E}"/>
          </ac:spMkLst>
        </pc:spChg>
        <pc:spChg chg="del mod">
          <ac:chgData name="jeimy adams" userId="4af6b5ee2fbad62c" providerId="LiveId" clId="{32E7D45B-CAA8-4E2E-AE64-A5085479F369}" dt="2022-04-20T01:36:32.146" v="6394" actId="478"/>
          <ac:spMkLst>
            <pc:docMk/>
            <pc:sldMk cId="2470998337" sldId="2467"/>
            <ac:spMk id="3" creationId="{0F9A8AB5-0374-4FBB-A918-10F493760108}"/>
          </ac:spMkLst>
        </pc:spChg>
        <pc:spChg chg="mod ord">
          <ac:chgData name="jeimy adams" userId="4af6b5ee2fbad62c" providerId="LiveId" clId="{32E7D45B-CAA8-4E2E-AE64-A5085479F369}" dt="2022-04-20T01:36:04.673" v="6386" actId="2711"/>
          <ac:spMkLst>
            <pc:docMk/>
            <pc:sldMk cId="2470998337" sldId="2467"/>
            <ac:spMk id="5" creationId="{C14C6CC0-C61B-4B6E-B3F2-9980C2209D79}"/>
          </ac:spMkLst>
        </pc:spChg>
        <pc:spChg chg="add del">
          <ac:chgData name="jeimy adams" userId="4af6b5ee2fbad62c" providerId="LiveId" clId="{32E7D45B-CAA8-4E2E-AE64-A5085479F369}" dt="2022-04-19T20:42:51.693" v="711" actId="26606"/>
          <ac:spMkLst>
            <pc:docMk/>
            <pc:sldMk cId="2470998337" sldId="2467"/>
            <ac:spMk id="24" creationId="{A81E7530-396C-45F0-92F4-A885648D1631}"/>
          </ac:spMkLst>
        </pc:spChg>
        <pc:spChg chg="add del">
          <ac:chgData name="jeimy adams" userId="4af6b5ee2fbad62c" providerId="LiveId" clId="{32E7D45B-CAA8-4E2E-AE64-A5085479F369}" dt="2022-04-19T20:42:51.693" v="711" actId="26606"/>
          <ac:spMkLst>
            <pc:docMk/>
            <pc:sldMk cId="2470998337" sldId="2467"/>
            <ac:spMk id="26" creationId="{7316481C-0A49-4796-812B-0D64F063B720}"/>
          </ac:spMkLst>
        </pc:spChg>
        <pc:spChg chg="add del">
          <ac:chgData name="jeimy adams" userId="4af6b5ee2fbad62c" providerId="LiveId" clId="{32E7D45B-CAA8-4E2E-AE64-A5085479F369}" dt="2022-04-19T20:42:51.693" v="711" actId="26606"/>
          <ac:spMkLst>
            <pc:docMk/>
            <pc:sldMk cId="2470998337" sldId="2467"/>
            <ac:spMk id="28" creationId="{A5271697-90F1-4A23-8EF2-0179F2EAFACB}"/>
          </ac:spMkLst>
        </pc:spChg>
        <pc:spChg chg="add del">
          <ac:chgData name="jeimy adams" userId="4af6b5ee2fbad62c" providerId="LiveId" clId="{32E7D45B-CAA8-4E2E-AE64-A5085479F369}" dt="2022-04-19T20:42:51.693" v="711" actId="26606"/>
          <ac:spMkLst>
            <pc:docMk/>
            <pc:sldMk cId="2470998337" sldId="2467"/>
            <ac:spMk id="52" creationId="{D9F5512A-48E1-4C07-B75E-3CCC517B6804}"/>
          </ac:spMkLst>
        </pc:spChg>
        <pc:spChg chg="add del">
          <ac:chgData name="jeimy adams" userId="4af6b5ee2fbad62c" providerId="LiveId" clId="{32E7D45B-CAA8-4E2E-AE64-A5085479F369}" dt="2022-04-19T20:42:57.553" v="713" actId="26606"/>
          <ac:spMkLst>
            <pc:docMk/>
            <pc:sldMk cId="2470998337" sldId="2467"/>
            <ac:spMk id="54" creationId="{9B76D444-2756-434F-AE61-96D69830C13E}"/>
          </ac:spMkLst>
        </pc:spChg>
        <pc:spChg chg="add del">
          <ac:chgData name="jeimy adams" userId="4af6b5ee2fbad62c" providerId="LiveId" clId="{32E7D45B-CAA8-4E2E-AE64-A5085479F369}" dt="2022-04-19T20:42:57.553" v="713" actId="26606"/>
          <ac:spMkLst>
            <pc:docMk/>
            <pc:sldMk cId="2470998337" sldId="2467"/>
            <ac:spMk id="55" creationId="{A27B6159-7734-4564-9E0F-C4BC43C36E52}"/>
          </ac:spMkLst>
        </pc:spChg>
        <pc:spChg chg="add del">
          <ac:chgData name="jeimy adams" userId="4af6b5ee2fbad62c" providerId="LiveId" clId="{32E7D45B-CAA8-4E2E-AE64-A5085479F369}" dt="2022-04-19T20:43:02.483" v="715" actId="26606"/>
          <ac:spMkLst>
            <pc:docMk/>
            <pc:sldMk cId="2470998337" sldId="2467"/>
            <ac:spMk id="58" creationId="{A81E7530-396C-45F0-92F4-A885648D1631}"/>
          </ac:spMkLst>
        </pc:spChg>
        <pc:spChg chg="add del">
          <ac:chgData name="jeimy adams" userId="4af6b5ee2fbad62c" providerId="LiveId" clId="{32E7D45B-CAA8-4E2E-AE64-A5085479F369}" dt="2022-04-19T20:43:02.483" v="715" actId="26606"/>
          <ac:spMkLst>
            <pc:docMk/>
            <pc:sldMk cId="2470998337" sldId="2467"/>
            <ac:spMk id="59" creationId="{7316481C-0A49-4796-812B-0D64F063B720}"/>
          </ac:spMkLst>
        </pc:spChg>
        <pc:spChg chg="add del">
          <ac:chgData name="jeimy adams" userId="4af6b5ee2fbad62c" providerId="LiveId" clId="{32E7D45B-CAA8-4E2E-AE64-A5085479F369}" dt="2022-04-19T20:43:02.483" v="715" actId="26606"/>
          <ac:spMkLst>
            <pc:docMk/>
            <pc:sldMk cId="2470998337" sldId="2467"/>
            <ac:spMk id="60" creationId="{A5271697-90F1-4A23-8EF2-0179F2EAFACB}"/>
          </ac:spMkLst>
        </pc:spChg>
        <pc:spChg chg="add del">
          <ac:chgData name="jeimy adams" userId="4af6b5ee2fbad62c" providerId="LiveId" clId="{32E7D45B-CAA8-4E2E-AE64-A5085479F369}" dt="2022-04-19T20:43:02.483" v="715" actId="26606"/>
          <ac:spMkLst>
            <pc:docMk/>
            <pc:sldMk cId="2470998337" sldId="2467"/>
            <ac:spMk id="62" creationId="{D9F5512A-48E1-4C07-B75E-3CCC517B6804}"/>
          </ac:spMkLst>
        </pc:spChg>
        <pc:spChg chg="add del">
          <ac:chgData name="jeimy adams" userId="4af6b5ee2fbad62c" providerId="LiveId" clId="{32E7D45B-CAA8-4E2E-AE64-A5085479F369}" dt="2022-04-19T20:43:03.785" v="717" actId="26606"/>
          <ac:spMkLst>
            <pc:docMk/>
            <pc:sldMk cId="2470998337" sldId="2467"/>
            <ac:spMk id="64" creationId="{5E8D2E83-FB3A-40E7-A9E5-7AB389D612B4}"/>
          </ac:spMkLst>
        </pc:spChg>
        <pc:spChg chg="add">
          <ac:chgData name="jeimy adams" userId="4af6b5ee2fbad62c" providerId="LiveId" clId="{32E7D45B-CAA8-4E2E-AE64-A5085479F369}" dt="2022-04-19T20:43:03.801" v="718" actId="26606"/>
          <ac:spMkLst>
            <pc:docMk/>
            <pc:sldMk cId="2470998337" sldId="2467"/>
            <ac:spMk id="66" creationId="{A81E7530-396C-45F0-92F4-A885648D1631}"/>
          </ac:spMkLst>
        </pc:spChg>
        <pc:spChg chg="add">
          <ac:chgData name="jeimy adams" userId="4af6b5ee2fbad62c" providerId="LiveId" clId="{32E7D45B-CAA8-4E2E-AE64-A5085479F369}" dt="2022-04-19T20:43:03.801" v="718" actId="26606"/>
          <ac:spMkLst>
            <pc:docMk/>
            <pc:sldMk cId="2470998337" sldId="2467"/>
            <ac:spMk id="67" creationId="{7316481C-0A49-4796-812B-0D64F063B720}"/>
          </ac:spMkLst>
        </pc:spChg>
        <pc:spChg chg="add">
          <ac:chgData name="jeimy adams" userId="4af6b5ee2fbad62c" providerId="LiveId" clId="{32E7D45B-CAA8-4E2E-AE64-A5085479F369}" dt="2022-04-19T20:43:03.801" v="718" actId="26606"/>
          <ac:spMkLst>
            <pc:docMk/>
            <pc:sldMk cId="2470998337" sldId="2467"/>
            <ac:spMk id="68" creationId="{A5271697-90F1-4A23-8EF2-0179F2EAFACB}"/>
          </ac:spMkLst>
        </pc:spChg>
        <pc:spChg chg="add">
          <ac:chgData name="jeimy adams" userId="4af6b5ee2fbad62c" providerId="LiveId" clId="{32E7D45B-CAA8-4E2E-AE64-A5085479F369}" dt="2022-04-19T20:43:03.801" v="718" actId="26606"/>
          <ac:spMkLst>
            <pc:docMk/>
            <pc:sldMk cId="2470998337" sldId="2467"/>
            <ac:spMk id="70" creationId="{D9F5512A-48E1-4C07-B75E-3CCC517B6804}"/>
          </ac:spMkLst>
        </pc:spChg>
        <pc:grpChg chg="add del">
          <ac:chgData name="jeimy adams" userId="4af6b5ee2fbad62c" providerId="LiveId" clId="{32E7D45B-CAA8-4E2E-AE64-A5085479F369}" dt="2022-04-19T20:42:51.693" v="711" actId="26606"/>
          <ac:grpSpMkLst>
            <pc:docMk/>
            <pc:sldMk cId="2470998337" sldId="2467"/>
            <ac:grpSpMk id="30" creationId="{81DE8B58-F373-409E-A253-4380A66091D4}"/>
          </ac:grpSpMkLst>
        </pc:grpChg>
        <pc:grpChg chg="add del">
          <ac:chgData name="jeimy adams" userId="4af6b5ee2fbad62c" providerId="LiveId" clId="{32E7D45B-CAA8-4E2E-AE64-A5085479F369}" dt="2022-04-19T20:43:02.483" v="715" actId="26606"/>
          <ac:grpSpMkLst>
            <pc:docMk/>
            <pc:sldMk cId="2470998337" sldId="2467"/>
            <ac:grpSpMk id="61" creationId="{81DE8B58-F373-409E-A253-4380A66091D4}"/>
          </ac:grpSpMkLst>
        </pc:grpChg>
        <pc:grpChg chg="add">
          <ac:chgData name="jeimy adams" userId="4af6b5ee2fbad62c" providerId="LiveId" clId="{32E7D45B-CAA8-4E2E-AE64-A5085479F369}" dt="2022-04-19T20:43:03.801" v="718" actId="26606"/>
          <ac:grpSpMkLst>
            <pc:docMk/>
            <pc:sldMk cId="2470998337" sldId="2467"/>
            <ac:grpSpMk id="69" creationId="{81DE8B58-F373-409E-A253-4380A66091D4}"/>
          </ac:grpSpMkLst>
        </pc:grpChg>
        <pc:picChg chg="mod">
          <ac:chgData name="jeimy adams" userId="4af6b5ee2fbad62c" providerId="LiveId" clId="{32E7D45B-CAA8-4E2E-AE64-A5085479F369}" dt="2022-04-20T01:36:17.244" v="6390" actId="1076"/>
          <ac:picMkLst>
            <pc:docMk/>
            <pc:sldMk cId="2470998337" sldId="2467"/>
            <ac:picMk id="19" creationId="{2D49B234-B433-215C-91B6-5E74F9306250}"/>
          </ac:picMkLst>
        </pc:picChg>
        <pc:cxnChg chg="add del">
          <ac:chgData name="jeimy adams" userId="4af6b5ee2fbad62c" providerId="LiveId" clId="{32E7D45B-CAA8-4E2E-AE64-A5085479F369}" dt="2022-04-19T20:42:57.553" v="713" actId="26606"/>
          <ac:cxnSpMkLst>
            <pc:docMk/>
            <pc:sldMk cId="2470998337" sldId="2467"/>
            <ac:cxnSpMk id="56" creationId="{E2FFB46B-05BC-4950-B18A-9593FDAE6ED7}"/>
          </ac:cxnSpMkLst>
        </pc:cxnChg>
      </pc:sldChg>
      <pc:sldChg chg="modSp mod">
        <pc:chgData name="jeimy adams" userId="4af6b5ee2fbad62c" providerId="LiveId" clId="{32E7D45B-CAA8-4E2E-AE64-A5085479F369}" dt="2022-04-20T01:35:41.798" v="6382" actId="2711"/>
        <pc:sldMkLst>
          <pc:docMk/>
          <pc:sldMk cId="2510065222" sldId="2469"/>
        </pc:sldMkLst>
        <pc:spChg chg="mod">
          <ac:chgData name="jeimy adams" userId="4af6b5ee2fbad62c" providerId="LiveId" clId="{32E7D45B-CAA8-4E2E-AE64-A5085479F369}" dt="2022-04-20T01:35:41.798" v="6382" actId="2711"/>
          <ac:spMkLst>
            <pc:docMk/>
            <pc:sldMk cId="2510065222" sldId="2469"/>
            <ac:spMk id="7" creationId="{FADDAB32-E602-42AB-85E5-81A683738955}"/>
          </ac:spMkLst>
        </pc:spChg>
      </pc:sldChg>
      <pc:sldChg chg="modSp mod">
        <pc:chgData name="jeimy adams" userId="4af6b5ee2fbad62c" providerId="LiveId" clId="{32E7D45B-CAA8-4E2E-AE64-A5085479F369}" dt="2022-04-20T01:35:31.623" v="6381" actId="2711"/>
        <pc:sldMkLst>
          <pc:docMk/>
          <pc:sldMk cId="1088591094" sldId="2470"/>
        </pc:sldMkLst>
        <pc:spChg chg="mod">
          <ac:chgData name="jeimy adams" userId="4af6b5ee2fbad62c" providerId="LiveId" clId="{32E7D45B-CAA8-4E2E-AE64-A5085479F369}" dt="2022-04-20T01:35:31.623" v="6381" actId="2711"/>
          <ac:spMkLst>
            <pc:docMk/>
            <pc:sldMk cId="1088591094" sldId="2470"/>
            <ac:spMk id="7" creationId="{FADDAB32-E602-42AB-85E5-81A683738955}"/>
          </ac:spMkLst>
        </pc:spChg>
      </pc:sldChg>
      <pc:sldChg chg="modSp mod">
        <pc:chgData name="jeimy adams" userId="4af6b5ee2fbad62c" providerId="LiveId" clId="{32E7D45B-CAA8-4E2E-AE64-A5085479F369}" dt="2022-04-20T01:34:52.733" v="6380" actId="20577"/>
        <pc:sldMkLst>
          <pc:docMk/>
          <pc:sldMk cId="909236854" sldId="2471"/>
        </pc:sldMkLst>
        <pc:spChg chg="mod">
          <ac:chgData name="jeimy adams" userId="4af6b5ee2fbad62c" providerId="LiveId" clId="{32E7D45B-CAA8-4E2E-AE64-A5085479F369}" dt="2022-04-20T01:34:52.733" v="6380" actId="20577"/>
          <ac:spMkLst>
            <pc:docMk/>
            <pc:sldMk cId="909236854" sldId="2471"/>
            <ac:spMk id="4" creationId="{B3655552-9973-4D12-9BF9-9AF7B46C03C4}"/>
          </ac:spMkLst>
        </pc:spChg>
      </pc:sldChg>
      <pc:sldChg chg="addSp delSp modSp mod setBg">
        <pc:chgData name="jeimy adams" userId="4af6b5ee2fbad62c" providerId="LiveId" clId="{32E7D45B-CAA8-4E2E-AE64-A5085479F369}" dt="2022-04-20T01:37:01.846" v="6397" actId="2711"/>
        <pc:sldMkLst>
          <pc:docMk/>
          <pc:sldMk cId="1398974634" sldId="2473"/>
        </pc:sldMkLst>
        <pc:spChg chg="mod">
          <ac:chgData name="jeimy adams" userId="4af6b5ee2fbad62c" providerId="LiveId" clId="{32E7D45B-CAA8-4E2E-AE64-A5085479F369}" dt="2022-04-19T20:47:24.791" v="786" actId="26606"/>
          <ac:spMkLst>
            <pc:docMk/>
            <pc:sldMk cId="1398974634" sldId="2473"/>
            <ac:spMk id="2" creationId="{12570DED-E942-4274-A5C5-61D0403EDC64}"/>
          </ac:spMkLst>
        </pc:spChg>
        <pc:spChg chg="mod">
          <ac:chgData name="jeimy adams" userId="4af6b5ee2fbad62c" providerId="LiveId" clId="{32E7D45B-CAA8-4E2E-AE64-A5085479F369}" dt="2022-04-20T01:37:01.846" v="6397" actId="2711"/>
          <ac:spMkLst>
            <pc:docMk/>
            <pc:sldMk cId="1398974634" sldId="2473"/>
            <ac:spMk id="7" creationId="{FADDAB32-E602-42AB-85E5-81A683738955}"/>
          </ac:spMkLst>
        </pc:spChg>
        <pc:spChg chg="add del">
          <ac:chgData name="jeimy adams" userId="4af6b5ee2fbad62c" providerId="LiveId" clId="{32E7D45B-CAA8-4E2E-AE64-A5085479F369}" dt="2022-04-19T20:47:24.791" v="786" actId="26606"/>
          <ac:spMkLst>
            <pc:docMk/>
            <pc:sldMk cId="1398974634" sldId="2473"/>
            <ac:spMk id="12" creationId="{0450C687-86B5-4248-BEBB-0B59B7977047}"/>
          </ac:spMkLst>
        </pc:spChg>
        <pc:spChg chg="add del">
          <ac:chgData name="jeimy adams" userId="4af6b5ee2fbad62c" providerId="LiveId" clId="{32E7D45B-CAA8-4E2E-AE64-A5085479F369}" dt="2022-04-19T20:47:24.791" v="786" actId="26606"/>
          <ac:spMkLst>
            <pc:docMk/>
            <pc:sldMk cId="1398974634" sldId="2473"/>
            <ac:spMk id="14" creationId="{3CD1EA40-7116-4FCB-9369-70F29FAA91EC}"/>
          </ac:spMkLst>
        </pc:spChg>
        <pc:spChg chg="add del">
          <ac:chgData name="jeimy adams" userId="4af6b5ee2fbad62c" providerId="LiveId" clId="{32E7D45B-CAA8-4E2E-AE64-A5085479F369}" dt="2022-04-19T20:47:24.791" v="786" actId="26606"/>
          <ac:spMkLst>
            <pc:docMk/>
            <pc:sldMk cId="1398974634" sldId="2473"/>
            <ac:spMk id="16" creationId="{A5271697-90F1-4A23-8EF2-0179F2EAFACB}"/>
          </ac:spMkLst>
        </pc:spChg>
        <pc:spChg chg="add del">
          <ac:chgData name="jeimy adams" userId="4af6b5ee2fbad62c" providerId="LiveId" clId="{32E7D45B-CAA8-4E2E-AE64-A5085479F369}" dt="2022-04-19T20:47:24.791" v="786" actId="26606"/>
          <ac:spMkLst>
            <pc:docMk/>
            <pc:sldMk cId="1398974634" sldId="2473"/>
            <ac:spMk id="40" creationId="{D9F5512A-48E1-4C07-B75E-3CCC517B6804}"/>
          </ac:spMkLst>
        </pc:spChg>
        <pc:spChg chg="add">
          <ac:chgData name="jeimy adams" userId="4af6b5ee2fbad62c" providerId="LiveId" clId="{32E7D45B-CAA8-4E2E-AE64-A5085479F369}" dt="2022-04-19T20:47:24.791" v="786" actId="26606"/>
          <ac:spMkLst>
            <pc:docMk/>
            <pc:sldMk cId="1398974634" sldId="2473"/>
            <ac:spMk id="45" creationId="{CEB41C5C-0F34-4DDA-9D7C-5E717F35F60C}"/>
          </ac:spMkLst>
        </pc:spChg>
        <pc:grpChg chg="add del">
          <ac:chgData name="jeimy adams" userId="4af6b5ee2fbad62c" providerId="LiveId" clId="{32E7D45B-CAA8-4E2E-AE64-A5085479F369}" dt="2022-04-19T20:47:24.791" v="786" actId="26606"/>
          <ac:grpSpMkLst>
            <pc:docMk/>
            <pc:sldMk cId="1398974634" sldId="2473"/>
            <ac:grpSpMk id="18" creationId="{A9B4CF53-BC95-46A2-B37D-D05450472BCB}"/>
          </ac:grpSpMkLst>
        </pc:grpChg>
        <pc:picChg chg="mod">
          <ac:chgData name="jeimy adams" userId="4af6b5ee2fbad62c" providerId="LiveId" clId="{32E7D45B-CAA8-4E2E-AE64-A5085479F369}" dt="2022-04-19T20:47:24.791" v="786" actId="26606"/>
          <ac:picMkLst>
            <pc:docMk/>
            <pc:sldMk cId="1398974634" sldId="2473"/>
            <ac:picMk id="4" creationId="{8D6F60B8-7CCC-49A5-B75E-DC53BF2D3625}"/>
          </ac:picMkLst>
        </pc:picChg>
        <pc:cxnChg chg="add">
          <ac:chgData name="jeimy adams" userId="4af6b5ee2fbad62c" providerId="LiveId" clId="{32E7D45B-CAA8-4E2E-AE64-A5085479F369}" dt="2022-04-19T20:47:24.791" v="786" actId="26606"/>
          <ac:cxnSpMkLst>
            <pc:docMk/>
            <pc:sldMk cId="1398974634" sldId="2473"/>
            <ac:cxnSpMk id="47" creationId="{57E1E5E6-F385-4E9C-B201-BA5BDE5CAD52}"/>
          </ac:cxnSpMkLst>
        </pc:cxnChg>
      </pc:sldChg>
      <pc:sldChg chg="modSp mod">
        <pc:chgData name="jeimy adams" userId="4af6b5ee2fbad62c" providerId="LiveId" clId="{32E7D45B-CAA8-4E2E-AE64-A5085479F369}" dt="2022-04-20T01:37:19.352" v="6398" actId="2711"/>
        <pc:sldMkLst>
          <pc:docMk/>
          <pc:sldMk cId="83564963" sldId="2474"/>
        </pc:sldMkLst>
        <pc:spChg chg="mod">
          <ac:chgData name="jeimy adams" userId="4af6b5ee2fbad62c" providerId="LiveId" clId="{32E7D45B-CAA8-4E2E-AE64-A5085479F369}" dt="2022-04-20T01:37:19.352" v="6398" actId="2711"/>
          <ac:spMkLst>
            <pc:docMk/>
            <pc:sldMk cId="83564963" sldId="2474"/>
            <ac:spMk id="7" creationId="{FADDAB32-E602-42AB-85E5-81A683738955}"/>
          </ac:spMkLst>
        </pc:spChg>
      </pc:sldChg>
      <pc:sldChg chg="modSp mod">
        <pc:chgData name="jeimy adams" userId="4af6b5ee2fbad62c" providerId="LiveId" clId="{32E7D45B-CAA8-4E2E-AE64-A5085479F369}" dt="2022-04-20T01:37:33.093" v="6399" actId="2711"/>
        <pc:sldMkLst>
          <pc:docMk/>
          <pc:sldMk cId="3783171923" sldId="2475"/>
        </pc:sldMkLst>
        <pc:spChg chg="mod">
          <ac:chgData name="jeimy adams" userId="4af6b5ee2fbad62c" providerId="LiveId" clId="{32E7D45B-CAA8-4E2E-AE64-A5085479F369}" dt="2022-04-20T01:37:33.093" v="6399" actId="2711"/>
          <ac:spMkLst>
            <pc:docMk/>
            <pc:sldMk cId="3783171923" sldId="2475"/>
            <ac:spMk id="7" creationId="{FADDAB32-E602-42AB-85E5-81A683738955}"/>
          </ac:spMkLst>
        </pc:spChg>
      </pc:sldChg>
      <pc:sldChg chg="modSp mod">
        <pc:chgData name="jeimy adams" userId="4af6b5ee2fbad62c" providerId="LiveId" clId="{32E7D45B-CAA8-4E2E-AE64-A5085479F369}" dt="2022-04-20T01:37:42.733" v="6400" actId="2711"/>
        <pc:sldMkLst>
          <pc:docMk/>
          <pc:sldMk cId="4031159427" sldId="2476"/>
        </pc:sldMkLst>
        <pc:spChg chg="mod">
          <ac:chgData name="jeimy adams" userId="4af6b5ee2fbad62c" providerId="LiveId" clId="{32E7D45B-CAA8-4E2E-AE64-A5085479F369}" dt="2022-04-20T01:37:42.733" v="6400" actId="2711"/>
          <ac:spMkLst>
            <pc:docMk/>
            <pc:sldMk cId="4031159427" sldId="2476"/>
            <ac:spMk id="5" creationId="{C14C6CC0-C61B-4B6E-B3F2-9980C2209D79}"/>
          </ac:spMkLst>
        </pc:spChg>
      </pc:sldChg>
      <pc:sldChg chg="addSp modSp mod modMedia">
        <pc:chgData name="jeimy adams" userId="4af6b5ee2fbad62c" providerId="LiveId" clId="{32E7D45B-CAA8-4E2E-AE64-A5085479F369}" dt="2022-04-20T02:08:09.598" v="7886" actId="12"/>
        <pc:sldMkLst>
          <pc:docMk/>
          <pc:sldMk cId="3301875831" sldId="2477"/>
        </pc:sldMkLst>
        <pc:spChg chg="mod">
          <ac:chgData name="jeimy adams" userId="4af6b5ee2fbad62c" providerId="LiveId" clId="{32E7D45B-CAA8-4E2E-AE64-A5085479F369}" dt="2022-04-19T20:48:32.523" v="792" actId="20577"/>
          <ac:spMkLst>
            <pc:docMk/>
            <pc:sldMk cId="3301875831" sldId="2477"/>
            <ac:spMk id="6" creationId="{33A04C79-FF54-4C6C-A476-1BF5FED7F74E}"/>
          </ac:spMkLst>
        </pc:spChg>
        <pc:spChg chg="mod">
          <ac:chgData name="jeimy adams" userId="4af6b5ee2fbad62c" providerId="LiveId" clId="{32E7D45B-CAA8-4E2E-AE64-A5085479F369}" dt="2022-04-20T02:08:09.598" v="7886" actId="12"/>
          <ac:spMkLst>
            <pc:docMk/>
            <pc:sldMk cId="3301875831" sldId="2477"/>
            <ac:spMk id="12" creationId="{9CF85FF1-FE3A-8415-1A99-277A2AC49B66}"/>
          </ac:spMkLst>
        </pc:spChg>
        <pc:picChg chg="add mod">
          <ac:chgData name="jeimy adams" userId="4af6b5ee2fbad62c" providerId="LiveId" clId="{32E7D45B-CAA8-4E2E-AE64-A5085479F369}" dt="2022-04-19T20:48:22.552" v="789"/>
          <ac:picMkLst>
            <pc:docMk/>
            <pc:sldMk cId="3301875831" sldId="2477"/>
            <ac:picMk id="14" creationId="{F327E5E4-012F-7C5E-970F-0B8E2859DB51}"/>
          </ac:picMkLst>
        </pc:picChg>
      </pc:sldChg>
      <pc:sldChg chg="modSp mod">
        <pc:chgData name="jeimy adams" userId="4af6b5ee2fbad62c" providerId="LiveId" clId="{32E7D45B-CAA8-4E2E-AE64-A5085479F369}" dt="2022-04-19T20:49:18.042" v="832" actId="313"/>
        <pc:sldMkLst>
          <pc:docMk/>
          <pc:sldMk cId="2899715062" sldId="2478"/>
        </pc:sldMkLst>
        <pc:spChg chg="mod">
          <ac:chgData name="jeimy adams" userId="4af6b5ee2fbad62c" providerId="LiveId" clId="{32E7D45B-CAA8-4E2E-AE64-A5085479F369}" dt="2022-04-19T20:49:18.042" v="832" actId="313"/>
          <ac:spMkLst>
            <pc:docMk/>
            <pc:sldMk cId="2899715062" sldId="2478"/>
            <ac:spMk id="7" creationId="{FADDAB32-E602-42AB-85E5-81A683738955}"/>
          </ac:spMkLst>
        </pc:spChg>
      </pc:sldChg>
      <pc:sldChg chg="modSp mod">
        <pc:chgData name="jeimy adams" userId="4af6b5ee2fbad62c" providerId="LiveId" clId="{32E7D45B-CAA8-4E2E-AE64-A5085479F369}" dt="2022-04-20T02:07:58.580" v="7885" actId="2711"/>
        <pc:sldMkLst>
          <pc:docMk/>
          <pc:sldMk cId="3296946119" sldId="2479"/>
        </pc:sldMkLst>
        <pc:spChg chg="mod">
          <ac:chgData name="jeimy adams" userId="4af6b5ee2fbad62c" providerId="LiveId" clId="{32E7D45B-CAA8-4E2E-AE64-A5085479F369}" dt="2022-04-20T02:07:58.580" v="7885" actId="2711"/>
          <ac:spMkLst>
            <pc:docMk/>
            <pc:sldMk cId="3296946119" sldId="2479"/>
            <ac:spMk id="6" creationId="{B9F66A47-05BB-466B-98A8-1B74F52C7CE2}"/>
          </ac:spMkLst>
        </pc:spChg>
      </pc:sldChg>
      <pc:sldChg chg="addSp delSp modSp del mod modClrScheme chgLayout">
        <pc:chgData name="jeimy adams" userId="4af6b5ee2fbad62c" providerId="LiveId" clId="{32E7D45B-CAA8-4E2E-AE64-A5085479F369}" dt="2022-04-20T00:27:07.369" v="1885" actId="47"/>
        <pc:sldMkLst>
          <pc:docMk/>
          <pc:sldMk cId="2457239905" sldId="2480"/>
        </pc:sldMkLst>
        <pc:spChg chg="add mod">
          <ac:chgData name="jeimy adams" userId="4af6b5ee2fbad62c" providerId="LiveId" clId="{32E7D45B-CAA8-4E2E-AE64-A5085479F369}" dt="2022-04-20T00:19:17.050" v="1808" actId="2711"/>
          <ac:spMkLst>
            <pc:docMk/>
            <pc:sldMk cId="2457239905" sldId="2480"/>
            <ac:spMk id="2" creationId="{E43C497A-8CF6-41DA-8434-44199AC793F9}"/>
          </ac:spMkLst>
        </pc:spChg>
        <pc:spChg chg="mod ord">
          <ac:chgData name="jeimy adams" userId="4af6b5ee2fbad62c" providerId="LiveId" clId="{32E7D45B-CAA8-4E2E-AE64-A5085479F369}" dt="2022-04-20T00:22:29.960" v="1818" actId="700"/>
          <ac:spMkLst>
            <pc:docMk/>
            <pc:sldMk cId="2457239905" sldId="2480"/>
            <ac:spMk id="4" creationId="{98A4B060-AD50-4C8E-8DC2-6D113F9439F9}"/>
          </ac:spMkLst>
        </pc:spChg>
        <pc:spChg chg="mod ord">
          <ac:chgData name="jeimy adams" userId="4af6b5ee2fbad62c" providerId="LiveId" clId="{32E7D45B-CAA8-4E2E-AE64-A5085479F369}" dt="2022-04-20T00:22:29.960" v="1818" actId="700"/>
          <ac:spMkLst>
            <pc:docMk/>
            <pc:sldMk cId="2457239905" sldId="2480"/>
            <ac:spMk id="6" creationId="{33A04C79-FF54-4C6C-A476-1BF5FED7F74E}"/>
          </ac:spMkLst>
        </pc:spChg>
        <pc:spChg chg="add del mod">
          <ac:chgData name="jeimy adams" userId="4af6b5ee2fbad62c" providerId="LiveId" clId="{32E7D45B-CAA8-4E2E-AE64-A5085479F369}" dt="2022-04-20T00:22:19.509" v="1813" actId="478"/>
          <ac:spMkLst>
            <pc:docMk/>
            <pc:sldMk cId="2457239905" sldId="2480"/>
            <ac:spMk id="7" creationId="{344ADC04-E64F-4FB2-858B-06D7A54FD5CB}"/>
          </ac:spMkLst>
        </pc:spChg>
        <pc:spChg chg="add del mod">
          <ac:chgData name="jeimy adams" userId="4af6b5ee2fbad62c" providerId="LiveId" clId="{32E7D45B-CAA8-4E2E-AE64-A5085479F369}" dt="2022-04-20T00:24:03.363" v="1832" actId="478"/>
          <ac:spMkLst>
            <pc:docMk/>
            <pc:sldMk cId="2457239905" sldId="2480"/>
            <ac:spMk id="10" creationId="{3831C03B-CD6D-4FDE-9230-64BE93E579B1}"/>
          </ac:spMkLst>
        </pc:spChg>
        <pc:spChg chg="mod ord">
          <ac:chgData name="jeimy adams" userId="4af6b5ee2fbad62c" providerId="LiveId" clId="{32E7D45B-CAA8-4E2E-AE64-A5085479F369}" dt="2022-04-20T00:25:11.497" v="1845" actId="14100"/>
          <ac:spMkLst>
            <pc:docMk/>
            <pc:sldMk cId="2457239905" sldId="2480"/>
            <ac:spMk id="12" creationId="{9CF85FF1-FE3A-8415-1A99-277A2AC49B66}"/>
          </ac:spMkLst>
        </pc:spChg>
        <pc:picChg chg="add del mod">
          <ac:chgData name="jeimy adams" userId="4af6b5ee2fbad62c" providerId="LiveId" clId="{32E7D45B-CAA8-4E2E-AE64-A5085479F369}" dt="2022-04-20T00:22:19.509" v="1813" actId="478"/>
          <ac:picMkLst>
            <pc:docMk/>
            <pc:sldMk cId="2457239905" sldId="2480"/>
            <ac:picMk id="5" creationId="{67C06C1B-6045-4157-9047-38C8A4CA83D6}"/>
          </ac:picMkLst>
        </pc:picChg>
        <pc:picChg chg="add del mod">
          <ac:chgData name="jeimy adams" userId="4af6b5ee2fbad62c" providerId="LiveId" clId="{32E7D45B-CAA8-4E2E-AE64-A5085479F369}" dt="2022-04-20T00:24:03.363" v="1832" actId="478"/>
          <ac:picMkLst>
            <pc:docMk/>
            <pc:sldMk cId="2457239905" sldId="2480"/>
            <ac:picMk id="9" creationId="{5E084902-4BFD-4A97-86D8-8963A7993FF1}"/>
          </ac:picMkLst>
        </pc:picChg>
      </pc:sldChg>
      <pc:sldChg chg="addSp delSp modSp mod modMedia modClrScheme delAnim chgLayout">
        <pc:chgData name="jeimy adams" userId="4af6b5ee2fbad62c" providerId="LiveId" clId="{32E7D45B-CAA8-4E2E-AE64-A5085479F369}" dt="2022-04-20T01:54:26.427" v="7859" actId="20577"/>
        <pc:sldMkLst>
          <pc:docMk/>
          <pc:sldMk cId="3468882666" sldId="2481"/>
        </pc:sldMkLst>
        <pc:spChg chg="mod ord">
          <ac:chgData name="jeimy adams" userId="4af6b5ee2fbad62c" providerId="LiveId" clId="{32E7D45B-CAA8-4E2E-AE64-A5085479F369}" dt="2022-04-20T00:28:31.341" v="1893" actId="26606"/>
          <ac:spMkLst>
            <pc:docMk/>
            <pc:sldMk cId="3468882666" sldId="2481"/>
            <ac:spMk id="4" creationId="{98A4B060-AD50-4C8E-8DC2-6D113F9439F9}"/>
          </ac:spMkLst>
        </pc:spChg>
        <pc:spChg chg="mod">
          <ac:chgData name="jeimy adams" userId="4af6b5ee2fbad62c" providerId="LiveId" clId="{32E7D45B-CAA8-4E2E-AE64-A5085479F369}" dt="2022-04-20T00:28:31.341" v="1893" actId="26606"/>
          <ac:spMkLst>
            <pc:docMk/>
            <pc:sldMk cId="3468882666" sldId="2481"/>
            <ac:spMk id="6" creationId="{33A04C79-FF54-4C6C-A476-1BF5FED7F74E}"/>
          </ac:spMkLst>
        </pc:spChg>
        <pc:spChg chg="add del">
          <ac:chgData name="jeimy adams" userId="4af6b5ee2fbad62c" providerId="LiveId" clId="{32E7D45B-CAA8-4E2E-AE64-A5085479F369}" dt="2022-04-20T00:28:31.341" v="1893" actId="26606"/>
          <ac:spMkLst>
            <pc:docMk/>
            <pc:sldMk cId="3468882666" sldId="2481"/>
            <ac:spMk id="12" creationId="{9CF85FF1-FE3A-8415-1A99-277A2AC49B66}"/>
          </ac:spMkLst>
        </pc:spChg>
        <pc:spChg chg="add del mod">
          <ac:chgData name="jeimy adams" userId="4af6b5ee2fbad62c" providerId="LiveId" clId="{32E7D45B-CAA8-4E2E-AE64-A5085479F369}" dt="2022-04-20T00:28:25.491" v="1888" actId="26606"/>
          <ac:spMkLst>
            <pc:docMk/>
            <pc:sldMk cId="3468882666" sldId="2481"/>
            <ac:spMk id="18" creationId="{4E87F0CD-18D8-ED2F-87D2-E73B413FF2B2}"/>
          </ac:spMkLst>
        </pc:spChg>
        <pc:spChg chg="add del mod">
          <ac:chgData name="jeimy adams" userId="4af6b5ee2fbad62c" providerId="LiveId" clId="{32E7D45B-CAA8-4E2E-AE64-A5085479F369}" dt="2022-04-20T00:28:31.326" v="1892" actId="26606"/>
          <ac:spMkLst>
            <pc:docMk/>
            <pc:sldMk cId="3468882666" sldId="2481"/>
            <ac:spMk id="21" creationId="{4B19B297-2F0C-7C1A-959C-1CB0A4E16A0C}"/>
          </ac:spMkLst>
        </pc:spChg>
        <pc:spChg chg="add mod">
          <ac:chgData name="jeimy adams" userId="4af6b5ee2fbad62c" providerId="LiveId" clId="{32E7D45B-CAA8-4E2E-AE64-A5085479F369}" dt="2022-04-20T01:54:26.427" v="7859" actId="20577"/>
          <ac:spMkLst>
            <pc:docMk/>
            <pc:sldMk cId="3468882666" sldId="2481"/>
            <ac:spMk id="24" creationId="{4E87F0CD-18D8-ED2F-87D2-E73B413FF2B2}"/>
          </ac:spMkLst>
        </pc:spChg>
        <pc:picChg chg="add del">
          <ac:chgData name="jeimy adams" userId="4af6b5ee2fbad62c" providerId="LiveId" clId="{32E7D45B-CAA8-4E2E-AE64-A5085479F369}" dt="2022-04-20T00:28:25.491" v="1888" actId="26606"/>
          <ac:picMkLst>
            <pc:docMk/>
            <pc:sldMk cId="3468882666" sldId="2481"/>
            <ac:picMk id="14" creationId="{4F04EF29-229D-82C0-5B3B-C8F104F42523}"/>
          </ac:picMkLst>
        </pc:picChg>
        <pc:picChg chg="add del mod">
          <ac:chgData name="jeimy adams" userId="4af6b5ee2fbad62c" providerId="LiveId" clId="{32E7D45B-CAA8-4E2E-AE64-A5085479F369}" dt="2022-04-20T00:28:31.326" v="1892" actId="26606"/>
          <ac:picMkLst>
            <pc:docMk/>
            <pc:sldMk cId="3468882666" sldId="2481"/>
            <ac:picMk id="20" creationId="{326859FE-3450-560C-0A54-5576D81624A8}"/>
          </ac:picMkLst>
        </pc:picChg>
        <pc:picChg chg="add">
          <ac:chgData name="jeimy adams" userId="4af6b5ee2fbad62c" providerId="LiveId" clId="{32E7D45B-CAA8-4E2E-AE64-A5085479F369}" dt="2022-04-20T00:28:31.341" v="1893" actId="26606"/>
          <ac:picMkLst>
            <pc:docMk/>
            <pc:sldMk cId="3468882666" sldId="2481"/>
            <ac:picMk id="23" creationId="{4F04EF29-229D-82C0-5B3B-C8F104F42523}"/>
          </ac:picMkLst>
        </pc:picChg>
      </pc:sldChg>
      <pc:sldChg chg="addSp delSp modSp mod setBg setClrOvrMap">
        <pc:chgData name="jeimy adams" userId="4af6b5ee2fbad62c" providerId="LiveId" clId="{32E7D45B-CAA8-4E2E-AE64-A5085479F369}" dt="2022-04-20T00:55:19.478" v="3519" actId="20577"/>
        <pc:sldMkLst>
          <pc:docMk/>
          <pc:sldMk cId="783480639" sldId="2482"/>
        </pc:sldMkLst>
        <pc:spChg chg="mod">
          <ac:chgData name="jeimy adams" userId="4af6b5ee2fbad62c" providerId="LiveId" clId="{32E7D45B-CAA8-4E2E-AE64-A5085479F369}" dt="2022-04-20T00:27:43.329" v="1886" actId="26606"/>
          <ac:spMkLst>
            <pc:docMk/>
            <pc:sldMk cId="783480639" sldId="2482"/>
            <ac:spMk id="2" creationId="{12570DED-E942-4274-A5C5-61D0403EDC64}"/>
          </ac:spMkLst>
        </pc:spChg>
        <pc:spChg chg="mod">
          <ac:chgData name="jeimy adams" userId="4af6b5ee2fbad62c" providerId="LiveId" clId="{32E7D45B-CAA8-4E2E-AE64-A5085479F369}" dt="2022-04-20T00:55:19.478" v="3519" actId="20577"/>
          <ac:spMkLst>
            <pc:docMk/>
            <pc:sldMk cId="783480639" sldId="2482"/>
            <ac:spMk id="7" creationId="{FADDAB32-E602-42AB-85E5-81A683738955}"/>
          </ac:spMkLst>
        </pc:spChg>
        <pc:spChg chg="add del">
          <ac:chgData name="jeimy adams" userId="4af6b5ee2fbad62c" providerId="LiveId" clId="{32E7D45B-CAA8-4E2E-AE64-A5085479F369}" dt="2022-04-19T20:39:23.137" v="676" actId="26606"/>
          <ac:spMkLst>
            <pc:docMk/>
            <pc:sldMk cId="783480639" sldId="2482"/>
            <ac:spMk id="12" creationId="{91F32EBA-ED97-466E-8CFA-8382584155D0}"/>
          </ac:spMkLst>
        </pc:spChg>
        <pc:spChg chg="add del">
          <ac:chgData name="jeimy adams" userId="4af6b5ee2fbad62c" providerId="LiveId" clId="{32E7D45B-CAA8-4E2E-AE64-A5085479F369}" dt="2022-04-19T20:39:23.137" v="676" actId="26606"/>
          <ac:spMkLst>
            <pc:docMk/>
            <pc:sldMk cId="783480639" sldId="2482"/>
            <ac:spMk id="14" creationId="{62A38935-BB53-4DF7-A56E-48DD25B685D7}"/>
          </ac:spMkLst>
        </pc:spChg>
        <pc:spChg chg="add del">
          <ac:chgData name="jeimy adams" userId="4af6b5ee2fbad62c" providerId="LiveId" clId="{32E7D45B-CAA8-4E2E-AE64-A5085479F369}" dt="2022-04-19T20:39:38.033" v="678" actId="26606"/>
          <ac:spMkLst>
            <pc:docMk/>
            <pc:sldMk cId="783480639" sldId="2482"/>
            <ac:spMk id="17" creationId="{B0792D4F-247E-46FE-85FC-881DEFA41D94}"/>
          </ac:spMkLst>
        </pc:spChg>
        <pc:spChg chg="add del">
          <ac:chgData name="jeimy adams" userId="4af6b5ee2fbad62c" providerId="LiveId" clId="{32E7D45B-CAA8-4E2E-AE64-A5085479F369}" dt="2022-04-19T20:39:38.033" v="678" actId="26606"/>
          <ac:spMkLst>
            <pc:docMk/>
            <pc:sldMk cId="783480639" sldId="2482"/>
            <ac:spMk id="18" creationId="{FA3CD3A3-D3C1-4567-BEC0-3A50E9A3A630}"/>
          </ac:spMkLst>
        </pc:spChg>
        <pc:spChg chg="add del">
          <ac:chgData name="jeimy adams" userId="4af6b5ee2fbad62c" providerId="LiveId" clId="{32E7D45B-CAA8-4E2E-AE64-A5085479F369}" dt="2022-04-19T20:39:39.753" v="680" actId="26606"/>
          <ac:spMkLst>
            <pc:docMk/>
            <pc:sldMk cId="783480639" sldId="2482"/>
            <ac:spMk id="20" creationId="{9B76D444-2756-434F-AE61-96D69830C13E}"/>
          </ac:spMkLst>
        </pc:spChg>
        <pc:spChg chg="add del">
          <ac:chgData name="jeimy adams" userId="4af6b5ee2fbad62c" providerId="LiveId" clId="{32E7D45B-CAA8-4E2E-AE64-A5085479F369}" dt="2022-04-19T20:39:39.753" v="680" actId="26606"/>
          <ac:spMkLst>
            <pc:docMk/>
            <pc:sldMk cId="783480639" sldId="2482"/>
            <ac:spMk id="21" creationId="{A27B6159-7734-4564-9E0F-C4BC43C36E52}"/>
          </ac:spMkLst>
        </pc:spChg>
        <pc:spChg chg="add del">
          <ac:chgData name="jeimy adams" userId="4af6b5ee2fbad62c" providerId="LiveId" clId="{32E7D45B-CAA8-4E2E-AE64-A5085479F369}" dt="2022-04-19T20:39:40.243" v="682" actId="26606"/>
          <ac:spMkLst>
            <pc:docMk/>
            <pc:sldMk cId="783480639" sldId="2482"/>
            <ac:spMk id="24" creationId="{743AA782-23D1-4521-8CAD-47662984AA08}"/>
          </ac:spMkLst>
        </pc:spChg>
        <pc:spChg chg="add del">
          <ac:chgData name="jeimy adams" userId="4af6b5ee2fbad62c" providerId="LiveId" clId="{32E7D45B-CAA8-4E2E-AE64-A5085479F369}" dt="2022-04-19T20:39:40.243" v="682" actId="26606"/>
          <ac:spMkLst>
            <pc:docMk/>
            <pc:sldMk cId="783480639" sldId="2482"/>
            <ac:spMk id="25" creationId="{71877DBC-BB60-40F0-AC93-2ACDBAAE60CE}"/>
          </ac:spMkLst>
        </pc:spChg>
        <pc:spChg chg="add del">
          <ac:chgData name="jeimy adams" userId="4af6b5ee2fbad62c" providerId="LiveId" clId="{32E7D45B-CAA8-4E2E-AE64-A5085479F369}" dt="2022-04-19T20:39:41.483" v="684" actId="26606"/>
          <ac:spMkLst>
            <pc:docMk/>
            <pc:sldMk cId="783480639" sldId="2482"/>
            <ac:spMk id="27" creationId="{6EFC920F-B85A-4068-BD93-41064EDE93D3}"/>
          </ac:spMkLst>
        </pc:spChg>
        <pc:spChg chg="add del">
          <ac:chgData name="jeimy adams" userId="4af6b5ee2fbad62c" providerId="LiveId" clId="{32E7D45B-CAA8-4E2E-AE64-A5085479F369}" dt="2022-04-19T20:39:41.483" v="684" actId="26606"/>
          <ac:spMkLst>
            <pc:docMk/>
            <pc:sldMk cId="783480639" sldId="2482"/>
            <ac:spMk id="30" creationId="{CBC4F608-B4B8-48C3-9572-C0F061B1CD99}"/>
          </ac:spMkLst>
        </pc:spChg>
        <pc:spChg chg="add del">
          <ac:chgData name="jeimy adams" userId="4af6b5ee2fbad62c" providerId="LiveId" clId="{32E7D45B-CAA8-4E2E-AE64-A5085479F369}" dt="2022-04-19T20:39:41.483" v="684" actId="26606"/>
          <ac:spMkLst>
            <pc:docMk/>
            <pc:sldMk cId="783480639" sldId="2482"/>
            <ac:spMk id="31" creationId="{1382A32C-5B0C-4B1C-A074-76C6DBCC9F87}"/>
          </ac:spMkLst>
        </pc:spChg>
        <pc:spChg chg="add del">
          <ac:chgData name="jeimy adams" userId="4af6b5ee2fbad62c" providerId="LiveId" clId="{32E7D45B-CAA8-4E2E-AE64-A5085479F369}" dt="2022-04-19T20:39:45.083" v="686" actId="26606"/>
          <ac:spMkLst>
            <pc:docMk/>
            <pc:sldMk cId="783480639" sldId="2482"/>
            <ac:spMk id="33" creationId="{B0792D4F-247E-46FE-85FC-881DEFA41D94}"/>
          </ac:spMkLst>
        </pc:spChg>
        <pc:spChg chg="add del">
          <ac:chgData name="jeimy adams" userId="4af6b5ee2fbad62c" providerId="LiveId" clId="{32E7D45B-CAA8-4E2E-AE64-A5085479F369}" dt="2022-04-19T20:39:45.083" v="686" actId="26606"/>
          <ac:spMkLst>
            <pc:docMk/>
            <pc:sldMk cId="783480639" sldId="2482"/>
            <ac:spMk id="34" creationId="{FA3CD3A3-D3C1-4567-BEC0-3A50E9A3A630}"/>
          </ac:spMkLst>
        </pc:spChg>
        <pc:spChg chg="add del">
          <ac:chgData name="jeimy adams" userId="4af6b5ee2fbad62c" providerId="LiveId" clId="{32E7D45B-CAA8-4E2E-AE64-A5085479F369}" dt="2022-04-20T00:27:43.329" v="1886" actId="26606"/>
          <ac:spMkLst>
            <pc:docMk/>
            <pc:sldMk cId="783480639" sldId="2482"/>
            <ac:spMk id="37" creationId="{867D4867-5BA7-4462-B2F6-A23F4A622AA7}"/>
          </ac:spMkLst>
        </pc:spChg>
        <pc:spChg chg="add">
          <ac:chgData name="jeimy adams" userId="4af6b5ee2fbad62c" providerId="LiveId" clId="{32E7D45B-CAA8-4E2E-AE64-A5085479F369}" dt="2022-04-20T00:27:43.329" v="1886" actId="26606"/>
          <ac:spMkLst>
            <pc:docMk/>
            <pc:sldMk cId="783480639" sldId="2482"/>
            <ac:spMk id="42" creationId="{7B831B6F-405A-4B47-B9BB-5CA88F285844}"/>
          </ac:spMkLst>
        </pc:spChg>
        <pc:spChg chg="add">
          <ac:chgData name="jeimy adams" userId="4af6b5ee2fbad62c" providerId="LiveId" clId="{32E7D45B-CAA8-4E2E-AE64-A5085479F369}" dt="2022-04-20T00:27:43.329" v="1886" actId="26606"/>
          <ac:spMkLst>
            <pc:docMk/>
            <pc:sldMk cId="783480639" sldId="2482"/>
            <ac:spMk id="44" creationId="{15109354-9C5D-4F8C-B0E6-D1043C7BF20A}"/>
          </ac:spMkLst>
        </pc:spChg>
        <pc:spChg chg="add">
          <ac:chgData name="jeimy adams" userId="4af6b5ee2fbad62c" providerId="LiveId" clId="{32E7D45B-CAA8-4E2E-AE64-A5085479F369}" dt="2022-04-20T00:27:43.329" v="1886" actId="26606"/>
          <ac:spMkLst>
            <pc:docMk/>
            <pc:sldMk cId="783480639" sldId="2482"/>
            <ac:spMk id="46" creationId="{49B530FE-A87D-41A0-A920-ADC6539EAA44}"/>
          </ac:spMkLst>
        </pc:spChg>
        <pc:grpChg chg="add del">
          <ac:chgData name="jeimy adams" userId="4af6b5ee2fbad62c" providerId="LiveId" clId="{32E7D45B-CAA8-4E2E-AE64-A5085479F369}" dt="2022-04-19T20:39:41.483" v="684" actId="26606"/>
          <ac:grpSpMkLst>
            <pc:docMk/>
            <pc:sldMk cId="783480639" sldId="2482"/>
            <ac:grpSpMk id="28" creationId="{1C559108-BBAE-426C-8564-051D2BA6DDC8}"/>
          </ac:grpSpMkLst>
        </pc:grpChg>
        <pc:picChg chg="mod ord">
          <ac:chgData name="jeimy adams" userId="4af6b5ee2fbad62c" providerId="LiveId" clId="{32E7D45B-CAA8-4E2E-AE64-A5085479F369}" dt="2022-04-20T00:27:43.329" v="1886" actId="26606"/>
          <ac:picMkLst>
            <pc:docMk/>
            <pc:sldMk cId="783480639" sldId="2482"/>
            <ac:picMk id="5" creationId="{4665F4B8-9F24-4418-9484-7A0503377722}"/>
          </ac:picMkLst>
        </pc:picChg>
        <pc:cxnChg chg="add del">
          <ac:chgData name="jeimy adams" userId="4af6b5ee2fbad62c" providerId="LiveId" clId="{32E7D45B-CAA8-4E2E-AE64-A5085479F369}" dt="2022-04-19T20:39:38.033" v="678" actId="26606"/>
          <ac:cxnSpMkLst>
            <pc:docMk/>
            <pc:sldMk cId="783480639" sldId="2482"/>
            <ac:cxnSpMk id="16" creationId="{B56D13EF-D431-4D0F-BFFC-1B5A686FF9BD}"/>
          </ac:cxnSpMkLst>
        </pc:cxnChg>
        <pc:cxnChg chg="add del">
          <ac:chgData name="jeimy adams" userId="4af6b5ee2fbad62c" providerId="LiveId" clId="{32E7D45B-CAA8-4E2E-AE64-A5085479F369}" dt="2022-04-19T20:39:39.753" v="680" actId="26606"/>
          <ac:cxnSpMkLst>
            <pc:docMk/>
            <pc:sldMk cId="783480639" sldId="2482"/>
            <ac:cxnSpMk id="22" creationId="{E2FFB46B-05BC-4950-B18A-9593FDAE6ED7}"/>
          </ac:cxnSpMkLst>
        </pc:cxnChg>
        <pc:cxnChg chg="add del">
          <ac:chgData name="jeimy adams" userId="4af6b5ee2fbad62c" providerId="LiveId" clId="{32E7D45B-CAA8-4E2E-AE64-A5085479F369}" dt="2022-04-19T20:39:45.083" v="686" actId="26606"/>
          <ac:cxnSpMkLst>
            <pc:docMk/>
            <pc:sldMk cId="783480639" sldId="2482"/>
            <ac:cxnSpMk id="35" creationId="{B56D13EF-D431-4D0F-BFFC-1B5A686FF9BD}"/>
          </ac:cxnSpMkLst>
        </pc:cxnChg>
      </pc:sldChg>
      <pc:sldChg chg="addSp modSp mod">
        <pc:chgData name="jeimy adams" userId="4af6b5ee2fbad62c" providerId="LiveId" clId="{32E7D45B-CAA8-4E2E-AE64-A5085479F369}" dt="2022-04-20T01:43:32.406" v="6862" actId="20577"/>
        <pc:sldMkLst>
          <pc:docMk/>
          <pc:sldMk cId="1566974048" sldId="2483"/>
        </pc:sldMkLst>
        <pc:spChg chg="add mod">
          <ac:chgData name="jeimy adams" userId="4af6b5ee2fbad62c" providerId="LiveId" clId="{32E7D45B-CAA8-4E2E-AE64-A5085479F369}" dt="2022-04-20T01:43:32.406" v="6862" actId="20577"/>
          <ac:spMkLst>
            <pc:docMk/>
            <pc:sldMk cId="1566974048" sldId="2483"/>
            <ac:spMk id="4" creationId="{672A29E3-7123-42F3-8786-AA9DCD60A506}"/>
          </ac:spMkLst>
        </pc:spChg>
      </pc:sldChg>
      <pc:sldChg chg="addSp delSp modSp mod setBg setClrOvrMap">
        <pc:chgData name="jeimy adams" userId="4af6b5ee2fbad62c" providerId="LiveId" clId="{32E7D45B-CAA8-4E2E-AE64-A5085479F369}" dt="2022-04-20T00:44:34.318" v="2311" actId="732"/>
        <pc:sldMkLst>
          <pc:docMk/>
          <pc:sldMk cId="2859683359" sldId="2484"/>
        </pc:sldMkLst>
        <pc:spChg chg="mod">
          <ac:chgData name="jeimy adams" userId="4af6b5ee2fbad62c" providerId="LiveId" clId="{32E7D45B-CAA8-4E2E-AE64-A5085479F369}" dt="2022-04-20T00:42:18.633" v="2049" actId="26606"/>
          <ac:spMkLst>
            <pc:docMk/>
            <pc:sldMk cId="2859683359" sldId="2484"/>
            <ac:spMk id="2" creationId="{12570DED-E942-4274-A5C5-61D0403EDC64}"/>
          </ac:spMkLst>
        </pc:spChg>
        <pc:spChg chg="mod ord">
          <ac:chgData name="jeimy adams" userId="4af6b5ee2fbad62c" providerId="LiveId" clId="{32E7D45B-CAA8-4E2E-AE64-A5085479F369}" dt="2022-04-20T00:44:05.834" v="2304" actId="20577"/>
          <ac:spMkLst>
            <pc:docMk/>
            <pc:sldMk cId="2859683359" sldId="2484"/>
            <ac:spMk id="7" creationId="{FADDAB32-E602-42AB-85E5-81A683738955}"/>
          </ac:spMkLst>
        </pc:spChg>
        <pc:spChg chg="add del">
          <ac:chgData name="jeimy adams" userId="4af6b5ee2fbad62c" providerId="LiveId" clId="{32E7D45B-CAA8-4E2E-AE64-A5085479F369}" dt="2022-04-20T00:42:10.426" v="2044" actId="26606"/>
          <ac:spMkLst>
            <pc:docMk/>
            <pc:sldMk cId="2859683359" sldId="2484"/>
            <ac:spMk id="12" creationId="{33CD251C-A887-4D2F-925B-FC097198538B}"/>
          </ac:spMkLst>
        </pc:spChg>
        <pc:spChg chg="add del">
          <ac:chgData name="jeimy adams" userId="4af6b5ee2fbad62c" providerId="LiveId" clId="{32E7D45B-CAA8-4E2E-AE64-A5085479F369}" dt="2022-04-20T00:42:10.426" v="2044" actId="26606"/>
          <ac:spMkLst>
            <pc:docMk/>
            <pc:sldMk cId="2859683359" sldId="2484"/>
            <ac:spMk id="14" creationId="{B19D093C-27FB-4032-B282-42C4563F257C}"/>
          </ac:spMkLst>
        </pc:spChg>
        <pc:spChg chg="add del">
          <ac:chgData name="jeimy adams" userId="4af6b5ee2fbad62c" providerId="LiveId" clId="{32E7D45B-CAA8-4E2E-AE64-A5085479F369}" dt="2022-04-20T00:42:16.602" v="2046" actId="26606"/>
          <ac:spMkLst>
            <pc:docMk/>
            <pc:sldMk cId="2859683359" sldId="2484"/>
            <ac:spMk id="20" creationId="{79BB35BC-D5C2-4C8B-A22A-A71E6191913B}"/>
          </ac:spMkLst>
        </pc:spChg>
        <pc:spChg chg="add del">
          <ac:chgData name="jeimy adams" userId="4af6b5ee2fbad62c" providerId="LiveId" clId="{32E7D45B-CAA8-4E2E-AE64-A5085479F369}" dt="2022-04-20T00:42:18.625" v="2048" actId="26606"/>
          <ac:spMkLst>
            <pc:docMk/>
            <pc:sldMk cId="2859683359" sldId="2484"/>
            <ac:spMk id="22" creationId="{C7FA33FF-088D-4F16-95A2-2C64D353DEA8}"/>
          </ac:spMkLst>
        </pc:spChg>
        <pc:spChg chg="add del">
          <ac:chgData name="jeimy adams" userId="4af6b5ee2fbad62c" providerId="LiveId" clId="{32E7D45B-CAA8-4E2E-AE64-A5085479F369}" dt="2022-04-20T00:42:18.625" v="2048" actId="26606"/>
          <ac:spMkLst>
            <pc:docMk/>
            <pc:sldMk cId="2859683359" sldId="2484"/>
            <ac:spMk id="23" creationId="{A376EFB1-01CF-419F-ABF1-2AF02BBFCBD1}"/>
          </ac:spMkLst>
        </pc:spChg>
        <pc:spChg chg="add del">
          <ac:chgData name="jeimy adams" userId="4af6b5ee2fbad62c" providerId="LiveId" clId="{32E7D45B-CAA8-4E2E-AE64-A5085479F369}" dt="2022-04-20T00:42:18.625" v="2048" actId="26606"/>
          <ac:spMkLst>
            <pc:docMk/>
            <pc:sldMk cId="2859683359" sldId="2484"/>
            <ac:spMk id="24" creationId="{FF9DEA15-78BD-4750-AA18-B9F28A6D5AB8}"/>
          </ac:spMkLst>
        </pc:spChg>
        <pc:spChg chg="add">
          <ac:chgData name="jeimy adams" userId="4af6b5ee2fbad62c" providerId="LiveId" clId="{32E7D45B-CAA8-4E2E-AE64-A5085479F369}" dt="2022-04-20T00:42:18.633" v="2049" actId="26606"/>
          <ac:spMkLst>
            <pc:docMk/>
            <pc:sldMk cId="2859683359" sldId="2484"/>
            <ac:spMk id="26" creationId="{33CD251C-A887-4D2F-925B-FC097198538B}"/>
          </ac:spMkLst>
        </pc:spChg>
        <pc:spChg chg="add">
          <ac:chgData name="jeimy adams" userId="4af6b5ee2fbad62c" providerId="LiveId" clId="{32E7D45B-CAA8-4E2E-AE64-A5085479F369}" dt="2022-04-20T00:42:18.633" v="2049" actId="26606"/>
          <ac:spMkLst>
            <pc:docMk/>
            <pc:sldMk cId="2859683359" sldId="2484"/>
            <ac:spMk id="27" creationId="{3B2069EE-A08E-44F0-B3F9-3CF8CC2DCAD5}"/>
          </ac:spMkLst>
        </pc:spChg>
        <pc:grpChg chg="add del">
          <ac:chgData name="jeimy adams" userId="4af6b5ee2fbad62c" providerId="LiveId" clId="{32E7D45B-CAA8-4E2E-AE64-A5085479F369}" dt="2022-04-20T00:42:10.426" v="2044" actId="26606"/>
          <ac:grpSpMkLst>
            <pc:docMk/>
            <pc:sldMk cId="2859683359" sldId="2484"/>
            <ac:grpSpMk id="16" creationId="{35EE815E-1BD3-4777-B652-6D98825BF66B}"/>
          </ac:grpSpMkLst>
        </pc:grpChg>
        <pc:grpChg chg="add">
          <ac:chgData name="jeimy adams" userId="4af6b5ee2fbad62c" providerId="LiveId" clId="{32E7D45B-CAA8-4E2E-AE64-A5085479F369}" dt="2022-04-20T00:42:18.633" v="2049" actId="26606"/>
          <ac:grpSpMkLst>
            <pc:docMk/>
            <pc:sldMk cId="2859683359" sldId="2484"/>
            <ac:grpSpMk id="28" creationId="{C9888C69-11CC-40BA-BABF-F9B7E11C9156}"/>
          </ac:grpSpMkLst>
        </pc:grpChg>
        <pc:picChg chg="mod modCrop">
          <ac:chgData name="jeimy adams" userId="4af6b5ee2fbad62c" providerId="LiveId" clId="{32E7D45B-CAA8-4E2E-AE64-A5085479F369}" dt="2022-04-20T00:44:34.318" v="2311" actId="732"/>
          <ac:picMkLst>
            <pc:docMk/>
            <pc:sldMk cId="2859683359" sldId="2484"/>
            <ac:picMk id="4" creationId="{AF7C7B38-5B26-4DDB-8B9A-EB5986509C77}"/>
          </ac:picMkLst>
        </pc:picChg>
      </pc:sldChg>
      <pc:sldChg chg="addSp modSp mod setBg">
        <pc:chgData name="jeimy adams" userId="4af6b5ee2fbad62c" providerId="LiveId" clId="{32E7D45B-CAA8-4E2E-AE64-A5085479F369}" dt="2022-04-20T00:54:20.699" v="3499" actId="313"/>
        <pc:sldMkLst>
          <pc:docMk/>
          <pc:sldMk cId="2921290780" sldId="2485"/>
        </pc:sldMkLst>
        <pc:spChg chg="mod">
          <ac:chgData name="jeimy adams" userId="4af6b5ee2fbad62c" providerId="LiveId" clId="{32E7D45B-CAA8-4E2E-AE64-A5085479F369}" dt="2022-04-20T00:43:04.367" v="2200" actId="26606"/>
          <ac:spMkLst>
            <pc:docMk/>
            <pc:sldMk cId="2921290780" sldId="2485"/>
            <ac:spMk id="2" creationId="{12570DED-E942-4274-A5C5-61D0403EDC64}"/>
          </ac:spMkLst>
        </pc:spChg>
        <pc:spChg chg="mod">
          <ac:chgData name="jeimy adams" userId="4af6b5ee2fbad62c" providerId="LiveId" clId="{32E7D45B-CAA8-4E2E-AE64-A5085479F369}" dt="2022-04-20T00:54:20.699" v="3499" actId="313"/>
          <ac:spMkLst>
            <pc:docMk/>
            <pc:sldMk cId="2921290780" sldId="2485"/>
            <ac:spMk id="7" creationId="{FADDAB32-E602-42AB-85E5-81A683738955}"/>
          </ac:spMkLst>
        </pc:spChg>
        <pc:spChg chg="add">
          <ac:chgData name="jeimy adams" userId="4af6b5ee2fbad62c" providerId="LiveId" clId="{32E7D45B-CAA8-4E2E-AE64-A5085479F369}" dt="2022-04-20T00:43:04.367" v="2200" actId="26606"/>
          <ac:spMkLst>
            <pc:docMk/>
            <pc:sldMk cId="2921290780" sldId="2485"/>
            <ac:spMk id="12" creationId="{33CD251C-A887-4D2F-925B-FC097198538B}"/>
          </ac:spMkLst>
        </pc:spChg>
        <pc:spChg chg="add">
          <ac:chgData name="jeimy adams" userId="4af6b5ee2fbad62c" providerId="LiveId" clId="{32E7D45B-CAA8-4E2E-AE64-A5085479F369}" dt="2022-04-20T00:43:04.367" v="2200" actId="26606"/>
          <ac:spMkLst>
            <pc:docMk/>
            <pc:sldMk cId="2921290780" sldId="2485"/>
            <ac:spMk id="14" creationId="{3B2069EE-A08E-44F0-B3F9-3CF8CC2DCAD5}"/>
          </ac:spMkLst>
        </pc:spChg>
        <pc:grpChg chg="add">
          <ac:chgData name="jeimy adams" userId="4af6b5ee2fbad62c" providerId="LiveId" clId="{32E7D45B-CAA8-4E2E-AE64-A5085479F369}" dt="2022-04-20T00:43:04.367" v="2200" actId="26606"/>
          <ac:grpSpMkLst>
            <pc:docMk/>
            <pc:sldMk cId="2921290780" sldId="2485"/>
            <ac:grpSpMk id="16" creationId="{C9888C69-11CC-40BA-BABF-F9B7E11C9156}"/>
          </ac:grpSpMkLst>
        </pc:grpChg>
        <pc:picChg chg="mod">
          <ac:chgData name="jeimy adams" userId="4af6b5ee2fbad62c" providerId="LiveId" clId="{32E7D45B-CAA8-4E2E-AE64-A5085479F369}" dt="2022-04-20T00:44:46.260" v="2313" actId="1076"/>
          <ac:picMkLst>
            <pc:docMk/>
            <pc:sldMk cId="2921290780" sldId="2485"/>
            <ac:picMk id="4" creationId="{210F8D94-D951-4476-ABEE-E91B39083621}"/>
          </ac:picMkLst>
        </pc:picChg>
      </pc:sldChg>
      <pc:sldChg chg="addSp modSp mod setBg">
        <pc:chgData name="jeimy adams" userId="4af6b5ee2fbad62c" providerId="LiveId" clId="{32E7D45B-CAA8-4E2E-AE64-A5085479F369}" dt="2022-04-20T00:47:22.368" v="2729" actId="20577"/>
        <pc:sldMkLst>
          <pc:docMk/>
          <pc:sldMk cId="831200268" sldId="2486"/>
        </pc:sldMkLst>
        <pc:spChg chg="mod">
          <ac:chgData name="jeimy adams" userId="4af6b5ee2fbad62c" providerId="LiveId" clId="{32E7D45B-CAA8-4E2E-AE64-A5085479F369}" dt="2022-04-20T00:45:53.862" v="2499" actId="26606"/>
          <ac:spMkLst>
            <pc:docMk/>
            <pc:sldMk cId="831200268" sldId="2486"/>
            <ac:spMk id="2" creationId="{12570DED-E942-4274-A5C5-61D0403EDC64}"/>
          </ac:spMkLst>
        </pc:spChg>
        <pc:spChg chg="mod">
          <ac:chgData name="jeimy adams" userId="4af6b5ee2fbad62c" providerId="LiveId" clId="{32E7D45B-CAA8-4E2E-AE64-A5085479F369}" dt="2022-04-20T00:47:22.368" v="2729" actId="20577"/>
          <ac:spMkLst>
            <pc:docMk/>
            <pc:sldMk cId="831200268" sldId="2486"/>
            <ac:spMk id="7" creationId="{FADDAB32-E602-42AB-85E5-81A683738955}"/>
          </ac:spMkLst>
        </pc:spChg>
        <pc:spChg chg="add">
          <ac:chgData name="jeimy adams" userId="4af6b5ee2fbad62c" providerId="LiveId" clId="{32E7D45B-CAA8-4E2E-AE64-A5085479F369}" dt="2022-04-20T00:45:53.862" v="2499" actId="26606"/>
          <ac:spMkLst>
            <pc:docMk/>
            <pc:sldMk cId="831200268" sldId="2486"/>
            <ac:spMk id="12" creationId="{33CD251C-A887-4D2F-925B-FC097198538B}"/>
          </ac:spMkLst>
        </pc:spChg>
        <pc:spChg chg="add">
          <ac:chgData name="jeimy adams" userId="4af6b5ee2fbad62c" providerId="LiveId" clId="{32E7D45B-CAA8-4E2E-AE64-A5085479F369}" dt="2022-04-20T00:45:53.862" v="2499" actId="26606"/>
          <ac:spMkLst>
            <pc:docMk/>
            <pc:sldMk cId="831200268" sldId="2486"/>
            <ac:spMk id="14" creationId="{3B2069EE-A08E-44F0-B3F9-3CF8CC2DCAD5}"/>
          </ac:spMkLst>
        </pc:spChg>
        <pc:grpChg chg="add">
          <ac:chgData name="jeimy adams" userId="4af6b5ee2fbad62c" providerId="LiveId" clId="{32E7D45B-CAA8-4E2E-AE64-A5085479F369}" dt="2022-04-20T00:45:53.862" v="2499" actId="26606"/>
          <ac:grpSpMkLst>
            <pc:docMk/>
            <pc:sldMk cId="831200268" sldId="2486"/>
            <ac:grpSpMk id="16" creationId="{C9888C69-11CC-40BA-BABF-F9B7E11C9156}"/>
          </ac:grpSpMkLst>
        </pc:grpChg>
        <pc:picChg chg="mod">
          <ac:chgData name="jeimy adams" userId="4af6b5ee2fbad62c" providerId="LiveId" clId="{32E7D45B-CAA8-4E2E-AE64-A5085479F369}" dt="2022-04-20T00:45:57.362" v="2501" actId="1076"/>
          <ac:picMkLst>
            <pc:docMk/>
            <pc:sldMk cId="831200268" sldId="2486"/>
            <ac:picMk id="4" creationId="{D0FEB2B4-D1DB-4F1A-8F76-69231D3BA3D1}"/>
          </ac:picMkLst>
        </pc:picChg>
      </pc:sldChg>
      <pc:sldChg chg="modSp mod">
        <pc:chgData name="jeimy adams" userId="4af6b5ee2fbad62c" providerId="LiveId" clId="{32E7D45B-CAA8-4E2E-AE64-A5085479F369}" dt="2022-04-20T01:35:56.170" v="6385" actId="2711"/>
        <pc:sldMkLst>
          <pc:docMk/>
          <pc:sldMk cId="3536829504" sldId="2487"/>
        </pc:sldMkLst>
        <pc:spChg chg="mod">
          <ac:chgData name="jeimy adams" userId="4af6b5ee2fbad62c" providerId="LiveId" clId="{32E7D45B-CAA8-4E2E-AE64-A5085479F369}" dt="2022-04-19T20:43:20.043" v="725" actId="20577"/>
          <ac:spMkLst>
            <pc:docMk/>
            <pc:sldMk cId="3536829504" sldId="2487"/>
            <ac:spMk id="4" creationId="{9979CA87-C4BA-4457-946F-7085B5F81E81}"/>
          </ac:spMkLst>
        </pc:spChg>
        <pc:spChg chg="mod">
          <ac:chgData name="jeimy adams" userId="4af6b5ee2fbad62c" providerId="LiveId" clId="{32E7D45B-CAA8-4E2E-AE64-A5085479F369}" dt="2022-04-20T01:35:56.170" v="6385" actId="2711"/>
          <ac:spMkLst>
            <pc:docMk/>
            <pc:sldMk cId="3536829504" sldId="2487"/>
            <ac:spMk id="20" creationId="{015B38CB-3B47-4F9E-93A1-DD99A34EBC5F}"/>
          </ac:spMkLst>
        </pc:spChg>
      </pc:sldChg>
      <pc:sldChg chg="addSp delSp modSp new mod setBg delAnim modAnim setClrOvrMap">
        <pc:chgData name="jeimy adams" userId="4af6b5ee2fbad62c" providerId="LiveId" clId="{32E7D45B-CAA8-4E2E-AE64-A5085479F369}" dt="2022-04-20T01:42:38.285" v="6860" actId="12"/>
        <pc:sldMkLst>
          <pc:docMk/>
          <pc:sldMk cId="256367695" sldId="2489"/>
        </pc:sldMkLst>
        <pc:spChg chg="add del">
          <ac:chgData name="jeimy adams" userId="4af6b5ee2fbad62c" providerId="LiveId" clId="{32E7D45B-CAA8-4E2E-AE64-A5085479F369}" dt="2022-04-20T00:23:15.574" v="1831" actId="26606"/>
          <ac:spMkLst>
            <pc:docMk/>
            <pc:sldMk cId="256367695" sldId="2489"/>
            <ac:spMk id="2" creationId="{24E6B59E-7BA8-4B69-9830-40A5FFD55B04}"/>
          </ac:spMkLst>
        </pc:spChg>
        <pc:spChg chg="mod">
          <ac:chgData name="jeimy adams" userId="4af6b5ee2fbad62c" providerId="LiveId" clId="{32E7D45B-CAA8-4E2E-AE64-A5085479F369}" dt="2022-04-20T00:24:58.393" v="1843" actId="26606"/>
          <ac:spMkLst>
            <pc:docMk/>
            <pc:sldMk cId="256367695" sldId="2489"/>
            <ac:spMk id="3" creationId="{3370CC2C-7EB9-4240-AE08-7B632639B352}"/>
          </ac:spMkLst>
        </pc:spChg>
        <pc:spChg chg="mod ord">
          <ac:chgData name="jeimy adams" userId="4af6b5ee2fbad62c" providerId="LiveId" clId="{32E7D45B-CAA8-4E2E-AE64-A5085479F369}" dt="2022-04-20T01:42:38.285" v="6860" actId="12"/>
          <ac:spMkLst>
            <pc:docMk/>
            <pc:sldMk cId="256367695" sldId="2489"/>
            <ac:spMk id="4" creationId="{3A7DC62D-39E7-49BE-969B-8E8DF8A8015F}"/>
          </ac:spMkLst>
        </pc:spChg>
        <pc:spChg chg="mod ord">
          <ac:chgData name="jeimy adams" userId="4af6b5ee2fbad62c" providerId="LiveId" clId="{32E7D45B-CAA8-4E2E-AE64-A5085479F369}" dt="2022-04-20T00:24:58.393" v="1843" actId="26606"/>
          <ac:spMkLst>
            <pc:docMk/>
            <pc:sldMk cId="256367695" sldId="2489"/>
            <ac:spMk id="5" creationId="{FFF17F86-41C0-4CDC-AD1E-E3E148494DB1}"/>
          </ac:spMkLst>
        </pc:spChg>
        <pc:spChg chg="add del mod">
          <ac:chgData name="jeimy adams" userId="4af6b5ee2fbad62c" providerId="LiveId" clId="{32E7D45B-CAA8-4E2E-AE64-A5085479F369}" dt="2022-04-20T00:24:33.058" v="1837" actId="478"/>
          <ac:spMkLst>
            <pc:docMk/>
            <pc:sldMk cId="256367695" sldId="2489"/>
            <ac:spMk id="7" creationId="{6AA074CA-C665-4A8D-BEEE-90D5029510DC}"/>
          </ac:spMkLst>
        </pc:spChg>
        <pc:spChg chg="add del">
          <ac:chgData name="jeimy adams" userId="4af6b5ee2fbad62c" providerId="LiveId" clId="{32E7D45B-CAA8-4E2E-AE64-A5085479F369}" dt="2022-04-20T00:23:00.203" v="1824" actId="26606"/>
          <ac:spMkLst>
            <pc:docMk/>
            <pc:sldMk cId="256367695" sldId="2489"/>
            <ac:spMk id="12" creationId="{23E547B5-89CF-4EC0-96DE-25771AED0799}"/>
          </ac:spMkLst>
        </pc:spChg>
        <pc:spChg chg="add del">
          <ac:chgData name="jeimy adams" userId="4af6b5ee2fbad62c" providerId="LiveId" clId="{32E7D45B-CAA8-4E2E-AE64-A5085479F369}" dt="2022-04-20T00:23:00.203" v="1824" actId="26606"/>
          <ac:spMkLst>
            <pc:docMk/>
            <pc:sldMk cId="256367695" sldId="2489"/>
            <ac:spMk id="14" creationId="{3F0B8CEB-8279-4E5E-A0CE-1FC9F71736F2}"/>
          </ac:spMkLst>
        </pc:spChg>
        <pc:spChg chg="add del">
          <ac:chgData name="jeimy adams" userId="4af6b5ee2fbad62c" providerId="LiveId" clId="{32E7D45B-CAA8-4E2E-AE64-A5085479F369}" dt="2022-04-20T00:23:04.905" v="1826" actId="26606"/>
          <ac:spMkLst>
            <pc:docMk/>
            <pc:sldMk cId="256367695" sldId="2489"/>
            <ac:spMk id="16" creationId="{A5271697-90F1-4A23-8EF2-0179F2EAFACB}"/>
          </ac:spMkLst>
        </pc:spChg>
        <pc:spChg chg="add del">
          <ac:chgData name="jeimy adams" userId="4af6b5ee2fbad62c" providerId="LiveId" clId="{32E7D45B-CAA8-4E2E-AE64-A5085479F369}" dt="2022-04-20T00:23:04.905" v="1826" actId="26606"/>
          <ac:spMkLst>
            <pc:docMk/>
            <pc:sldMk cId="256367695" sldId="2489"/>
            <ac:spMk id="17" creationId="{A81E7530-396C-45F0-92F4-A885648D1631}"/>
          </ac:spMkLst>
        </pc:spChg>
        <pc:spChg chg="add del">
          <ac:chgData name="jeimy adams" userId="4af6b5ee2fbad62c" providerId="LiveId" clId="{32E7D45B-CAA8-4E2E-AE64-A5085479F369}" dt="2022-04-20T00:23:04.905" v="1826" actId="26606"/>
          <ac:spMkLst>
            <pc:docMk/>
            <pc:sldMk cId="256367695" sldId="2489"/>
            <ac:spMk id="39" creationId="{7316481C-0A49-4796-812B-0D64F063B720}"/>
          </ac:spMkLst>
        </pc:spChg>
        <pc:spChg chg="add del">
          <ac:chgData name="jeimy adams" userId="4af6b5ee2fbad62c" providerId="LiveId" clId="{32E7D45B-CAA8-4E2E-AE64-A5085479F369}" dt="2022-04-20T00:23:04.905" v="1826" actId="26606"/>
          <ac:spMkLst>
            <pc:docMk/>
            <pc:sldMk cId="256367695" sldId="2489"/>
            <ac:spMk id="40" creationId="{D9F5512A-48E1-4C07-B75E-3CCC517B6804}"/>
          </ac:spMkLst>
        </pc:spChg>
        <pc:spChg chg="add del">
          <ac:chgData name="jeimy adams" userId="4af6b5ee2fbad62c" providerId="LiveId" clId="{32E7D45B-CAA8-4E2E-AE64-A5085479F369}" dt="2022-04-20T00:23:09.372" v="1828" actId="26606"/>
          <ac:spMkLst>
            <pc:docMk/>
            <pc:sldMk cId="256367695" sldId="2489"/>
            <ac:spMk id="42" creationId="{9A724DBA-D2D9-471E-8ED7-2015DDD950DF}"/>
          </ac:spMkLst>
        </pc:spChg>
        <pc:spChg chg="add del">
          <ac:chgData name="jeimy adams" userId="4af6b5ee2fbad62c" providerId="LiveId" clId="{32E7D45B-CAA8-4E2E-AE64-A5085479F369}" dt="2022-04-20T00:23:09.372" v="1828" actId="26606"/>
          <ac:spMkLst>
            <pc:docMk/>
            <pc:sldMk cId="256367695" sldId="2489"/>
            <ac:spMk id="43" creationId="{08980754-6F4B-43C9-B9BE-127B6BED6586}"/>
          </ac:spMkLst>
        </pc:spChg>
        <pc:spChg chg="add del">
          <ac:chgData name="jeimy adams" userId="4af6b5ee2fbad62c" providerId="LiveId" clId="{32E7D45B-CAA8-4E2E-AE64-A5085479F369}" dt="2022-04-20T00:23:09.372" v="1828" actId="26606"/>
          <ac:spMkLst>
            <pc:docMk/>
            <pc:sldMk cId="256367695" sldId="2489"/>
            <ac:spMk id="44" creationId="{2C1BBA94-3F40-40AA-8BB9-E69E25E537C1}"/>
          </ac:spMkLst>
        </pc:spChg>
        <pc:spChg chg="add del">
          <ac:chgData name="jeimy adams" userId="4af6b5ee2fbad62c" providerId="LiveId" clId="{32E7D45B-CAA8-4E2E-AE64-A5085479F369}" dt="2022-04-20T00:23:09.372" v="1828" actId="26606"/>
          <ac:spMkLst>
            <pc:docMk/>
            <pc:sldMk cId="256367695" sldId="2489"/>
            <ac:spMk id="45" creationId="{169CC832-2974-4E8D-90ED-3E2941BA7336}"/>
          </ac:spMkLst>
        </pc:spChg>
        <pc:spChg chg="add del">
          <ac:chgData name="jeimy adams" userId="4af6b5ee2fbad62c" providerId="LiveId" clId="{32E7D45B-CAA8-4E2E-AE64-A5085479F369}" dt="2022-04-20T00:23:09.372" v="1828" actId="26606"/>
          <ac:spMkLst>
            <pc:docMk/>
            <pc:sldMk cId="256367695" sldId="2489"/>
            <ac:spMk id="46" creationId="{55222F96-971A-4F90-B841-6BAB416C7AC1}"/>
          </ac:spMkLst>
        </pc:spChg>
        <pc:spChg chg="add del">
          <ac:chgData name="jeimy adams" userId="4af6b5ee2fbad62c" providerId="LiveId" clId="{32E7D45B-CAA8-4E2E-AE64-A5085479F369}" dt="2022-04-20T00:23:15.558" v="1830" actId="26606"/>
          <ac:spMkLst>
            <pc:docMk/>
            <pc:sldMk cId="256367695" sldId="2489"/>
            <ac:spMk id="48" creationId="{E49CC64F-7275-4E33-961B-0C5CDC439875}"/>
          </ac:spMkLst>
        </pc:spChg>
        <pc:spChg chg="add del">
          <ac:chgData name="jeimy adams" userId="4af6b5ee2fbad62c" providerId="LiveId" clId="{32E7D45B-CAA8-4E2E-AE64-A5085479F369}" dt="2022-04-20T00:24:41.754" v="1838" actId="26606"/>
          <ac:spMkLst>
            <pc:docMk/>
            <pc:sldMk cId="256367695" sldId="2489"/>
            <ac:spMk id="50" creationId="{F13C74B1-5B17-4795-BED0-7140497B445A}"/>
          </ac:spMkLst>
        </pc:spChg>
        <pc:spChg chg="add del">
          <ac:chgData name="jeimy adams" userId="4af6b5ee2fbad62c" providerId="LiveId" clId="{32E7D45B-CAA8-4E2E-AE64-A5085479F369}" dt="2022-04-20T00:24:41.754" v="1838" actId="26606"/>
          <ac:spMkLst>
            <pc:docMk/>
            <pc:sldMk cId="256367695" sldId="2489"/>
            <ac:spMk id="51" creationId="{D4974D33-8DC5-464E-8C6D-BE58F0669C17}"/>
          </ac:spMkLst>
        </pc:spChg>
        <pc:spChg chg="add del">
          <ac:chgData name="jeimy adams" userId="4af6b5ee2fbad62c" providerId="LiveId" clId="{32E7D45B-CAA8-4E2E-AE64-A5085479F369}" dt="2022-04-20T00:24:50.368" v="1840" actId="26606"/>
          <ac:spMkLst>
            <pc:docMk/>
            <pc:sldMk cId="256367695" sldId="2489"/>
            <ac:spMk id="56" creationId="{665DBBEF-238B-476B-96AB-8AAC3224ECEA}"/>
          </ac:spMkLst>
        </pc:spChg>
        <pc:spChg chg="add del">
          <ac:chgData name="jeimy adams" userId="4af6b5ee2fbad62c" providerId="LiveId" clId="{32E7D45B-CAA8-4E2E-AE64-A5085479F369}" dt="2022-04-20T00:24:50.368" v="1840" actId="26606"/>
          <ac:spMkLst>
            <pc:docMk/>
            <pc:sldMk cId="256367695" sldId="2489"/>
            <ac:spMk id="58" creationId="{3FCFB1DE-0B7E-48CC-BA90-B2AB0889F9D6}"/>
          </ac:spMkLst>
        </pc:spChg>
        <pc:spChg chg="add del">
          <ac:chgData name="jeimy adams" userId="4af6b5ee2fbad62c" providerId="LiveId" clId="{32E7D45B-CAA8-4E2E-AE64-A5085479F369}" dt="2022-04-20T00:24:58.393" v="1843" actId="26606"/>
          <ac:spMkLst>
            <pc:docMk/>
            <pc:sldMk cId="256367695" sldId="2489"/>
            <ac:spMk id="63" creationId="{7B831B6F-405A-4B47-B9BB-5CA88F285844}"/>
          </ac:spMkLst>
        </pc:spChg>
        <pc:spChg chg="add del">
          <ac:chgData name="jeimy adams" userId="4af6b5ee2fbad62c" providerId="LiveId" clId="{32E7D45B-CAA8-4E2E-AE64-A5085479F369}" dt="2022-04-20T00:24:58.393" v="1843" actId="26606"/>
          <ac:spMkLst>
            <pc:docMk/>
            <pc:sldMk cId="256367695" sldId="2489"/>
            <ac:spMk id="65" creationId="{953EE71A-6488-4203-A7C4-77102FD0DCCA}"/>
          </ac:spMkLst>
        </pc:spChg>
        <pc:spChg chg="add">
          <ac:chgData name="jeimy adams" userId="4af6b5ee2fbad62c" providerId="LiveId" clId="{32E7D45B-CAA8-4E2E-AE64-A5085479F369}" dt="2022-04-20T00:24:58.393" v="1843" actId="26606"/>
          <ac:spMkLst>
            <pc:docMk/>
            <pc:sldMk cId="256367695" sldId="2489"/>
            <ac:spMk id="71" creationId="{04812C46-200A-4DEB-A05E-3ED6C68C2387}"/>
          </ac:spMkLst>
        </pc:spChg>
        <pc:spChg chg="add">
          <ac:chgData name="jeimy adams" userId="4af6b5ee2fbad62c" providerId="LiveId" clId="{32E7D45B-CAA8-4E2E-AE64-A5085479F369}" dt="2022-04-20T00:24:58.393" v="1843" actId="26606"/>
          <ac:spMkLst>
            <pc:docMk/>
            <pc:sldMk cId="256367695" sldId="2489"/>
            <ac:spMk id="73" creationId="{D1EA859B-E555-4109-94F3-6700E046E008}"/>
          </ac:spMkLst>
        </pc:spChg>
        <pc:grpChg chg="add del">
          <ac:chgData name="jeimy adams" userId="4af6b5ee2fbad62c" providerId="LiveId" clId="{32E7D45B-CAA8-4E2E-AE64-A5085479F369}" dt="2022-04-20T00:23:04.905" v="1826" actId="26606"/>
          <ac:grpSpMkLst>
            <pc:docMk/>
            <pc:sldMk cId="256367695" sldId="2489"/>
            <ac:grpSpMk id="18" creationId="{81DE8B58-F373-409E-A253-4380A66091D4}"/>
          </ac:grpSpMkLst>
        </pc:grpChg>
        <pc:picChg chg="add del mod ord">
          <ac:chgData name="jeimy adams" userId="4af6b5ee2fbad62c" providerId="LiveId" clId="{32E7D45B-CAA8-4E2E-AE64-A5085479F369}" dt="2022-04-20T00:24:33.058" v="1837" actId="478"/>
          <ac:picMkLst>
            <pc:docMk/>
            <pc:sldMk cId="256367695" sldId="2489"/>
            <ac:picMk id="6" creationId="{33008FDC-51BC-4B4A-A231-BDAE85D553EF}"/>
          </ac:picMkLst>
        </pc:picChg>
        <pc:picChg chg="add del mod">
          <ac:chgData name="jeimy adams" userId="4af6b5ee2fbad62c" providerId="LiveId" clId="{32E7D45B-CAA8-4E2E-AE64-A5085479F369}" dt="2022-04-20T00:24:53.469" v="1842" actId="478"/>
          <ac:picMkLst>
            <pc:docMk/>
            <pc:sldMk cId="256367695" sldId="2489"/>
            <ac:picMk id="47" creationId="{D38BB325-CE77-4FEE-989B-27881C256E6F}"/>
          </ac:picMkLst>
        </pc:picChg>
        <pc:picChg chg="add">
          <ac:chgData name="jeimy adams" userId="4af6b5ee2fbad62c" providerId="LiveId" clId="{32E7D45B-CAA8-4E2E-AE64-A5085479F369}" dt="2022-04-20T00:24:58.393" v="1843" actId="26606"/>
          <ac:picMkLst>
            <pc:docMk/>
            <pc:sldMk cId="256367695" sldId="2489"/>
            <ac:picMk id="67" creationId="{02FF3E00-A12C-354F-EDA0-098B79D3AAD8}"/>
          </ac:picMkLst>
        </pc:picChg>
      </pc:sldChg>
      <pc:sldChg chg="modSp mod">
        <pc:chgData name="jeimy adams" userId="4af6b5ee2fbad62c" providerId="LiveId" clId="{32E7D45B-CAA8-4E2E-AE64-A5085479F369}" dt="2022-04-20T01:18:00.709" v="5617" actId="1076"/>
        <pc:sldMkLst>
          <pc:docMk/>
          <pc:sldMk cId="815197174" sldId="2490"/>
        </pc:sldMkLst>
        <pc:spChg chg="mod">
          <ac:chgData name="jeimy adams" userId="4af6b5ee2fbad62c" providerId="LiveId" clId="{32E7D45B-CAA8-4E2E-AE64-A5085479F369}" dt="2022-04-20T01:18:00.709" v="5617" actId="1076"/>
          <ac:spMkLst>
            <pc:docMk/>
            <pc:sldMk cId="815197174" sldId="2490"/>
            <ac:spMk id="4" creationId="{672A29E3-7123-42F3-8786-AA9DCD60A50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E2C281-2434-D94F-B4BD-BA3CD4DB8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D5B4E-BF3E-3B45-A4BA-D6C3B92870D7}" type="datetimeFigureOut">
              <a:rPr lang="en-US" smtClean="0"/>
              <a:t>4/19/2022</a:t>
            </a:fld>
            <a:endParaRPr lang="en-US" dirty="0"/>
          </a:p>
        </p:txBody>
      </p:sp>
      <p:sp>
        <p:nvSpPr>
          <p:cNvPr id="4" name="Footer Placeholder 3">
            <a:extLst>
              <a:ext uri="{FF2B5EF4-FFF2-40B4-BE49-F238E27FC236}">
                <a16:creationId xmlns:a16="http://schemas.microsoft.com/office/drawing/2014/main" id="{5C17CBFA-633D-5540-AFAA-BE1F495EC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6B5631-D714-AD41-853B-A883ADC34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AE8BC-2AB3-9E4C-9797-2A6F8A74C74E}" type="slidenum">
              <a:rPr lang="en-US" smtClean="0"/>
              <a:t>‹#›</a:t>
            </a:fld>
            <a:endParaRPr lang="en-US" dirty="0"/>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8621B-8C8E-49BA-8772-41D0FE75A082}" type="datetimeFigureOut">
              <a:rPr lang="en-US" smtClean="0"/>
              <a:t>4/19/2022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B34ED-4CDD-41C9-90F7-D768D5559A6F}" type="slidenum">
              <a:rPr lang="en-US" smtClean="0"/>
              <a:t>‹#›</a:t>
            </a:fld>
            <a:endParaRPr lang="en-US" dirty="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m1</a:t>
            </a:r>
          </a:p>
        </p:txBody>
      </p:sp>
      <p:sp>
        <p:nvSpPr>
          <p:cNvPr id="4" name="Slide Number Placeholder 3"/>
          <p:cNvSpPr>
            <a:spLocks noGrp="1"/>
          </p:cNvSpPr>
          <p:nvPr>
            <p:ph type="sldNum" sz="quarter" idx="5"/>
          </p:nvPr>
        </p:nvSpPr>
        <p:spPr/>
        <p:txBody>
          <a:bodyPr/>
          <a:lstStyle/>
          <a:p>
            <a:fld id="{228B34ED-4CDD-41C9-90F7-D768D5559A6F}" type="slidenum">
              <a:rPr lang="en-US" smtClean="0"/>
              <a:t>4</a:t>
            </a:fld>
            <a:endParaRPr lang="en-US" dirty="0"/>
          </a:p>
        </p:txBody>
      </p:sp>
    </p:spTree>
    <p:extLst>
      <p:ext uri="{BB962C8B-B14F-4D97-AF65-F5344CB8AC3E}">
        <p14:creationId xmlns:p14="http://schemas.microsoft.com/office/powerpoint/2010/main" val="3224012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m2</a:t>
            </a:r>
          </a:p>
        </p:txBody>
      </p:sp>
      <p:sp>
        <p:nvSpPr>
          <p:cNvPr id="4" name="Slide Number Placeholder 3"/>
          <p:cNvSpPr>
            <a:spLocks noGrp="1"/>
          </p:cNvSpPr>
          <p:nvPr>
            <p:ph type="sldNum" sz="quarter" idx="5"/>
          </p:nvPr>
        </p:nvSpPr>
        <p:spPr/>
        <p:txBody>
          <a:bodyPr/>
          <a:lstStyle/>
          <a:p>
            <a:fld id="{228B34ED-4CDD-41C9-90F7-D768D5559A6F}" type="slidenum">
              <a:rPr lang="en-US" smtClean="0"/>
              <a:t>6</a:t>
            </a:fld>
            <a:endParaRPr lang="en-US" dirty="0"/>
          </a:p>
        </p:txBody>
      </p:sp>
    </p:spTree>
    <p:extLst>
      <p:ext uri="{BB962C8B-B14F-4D97-AF65-F5344CB8AC3E}">
        <p14:creationId xmlns:p14="http://schemas.microsoft.com/office/powerpoint/2010/main" val="312867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35E7BE-3ACA-46DB-A10B-2EA4B63206F9}" type="slidenum">
              <a:rPr lang="en-US" smtClean="0"/>
              <a:t>7</a:t>
            </a:fld>
            <a:endParaRPr lang="en-US" dirty="0"/>
          </a:p>
        </p:txBody>
      </p:sp>
    </p:spTree>
    <p:extLst>
      <p:ext uri="{BB962C8B-B14F-4D97-AF65-F5344CB8AC3E}">
        <p14:creationId xmlns:p14="http://schemas.microsoft.com/office/powerpoint/2010/main" val="205003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M2 </a:t>
            </a:r>
          </a:p>
        </p:txBody>
      </p:sp>
      <p:sp>
        <p:nvSpPr>
          <p:cNvPr id="4" name="Slide Number Placeholder 3"/>
          <p:cNvSpPr>
            <a:spLocks noGrp="1"/>
          </p:cNvSpPr>
          <p:nvPr>
            <p:ph type="sldNum" sz="quarter" idx="5"/>
          </p:nvPr>
        </p:nvSpPr>
        <p:spPr/>
        <p:txBody>
          <a:bodyPr/>
          <a:lstStyle/>
          <a:p>
            <a:fld id="{228B34ED-4CDD-41C9-90F7-D768D5559A6F}" type="slidenum">
              <a:rPr lang="en-US" smtClean="0"/>
              <a:t>8</a:t>
            </a:fld>
            <a:endParaRPr lang="en-US" dirty="0"/>
          </a:p>
        </p:txBody>
      </p:sp>
    </p:spTree>
    <p:extLst>
      <p:ext uri="{BB962C8B-B14F-4D97-AF65-F5344CB8AC3E}">
        <p14:creationId xmlns:p14="http://schemas.microsoft.com/office/powerpoint/2010/main" val="360452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32</a:t>
            </a:fld>
            <a:endParaRPr lang="en-US" dirty="0"/>
          </a:p>
        </p:txBody>
      </p:sp>
    </p:spTree>
    <p:extLst>
      <p:ext uri="{BB962C8B-B14F-4D97-AF65-F5344CB8AC3E}">
        <p14:creationId xmlns:p14="http://schemas.microsoft.com/office/powerpoint/2010/main" val="163294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dirty="0"/>
              <a:t>Click icon to add picture</a:t>
            </a:r>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p:nvPr>
        </p:nvSpPr>
        <p:spPr>
          <a:xfrm>
            <a:off x="3512343" y="5922140"/>
            <a:ext cx="5167313" cy="518795"/>
          </a:xfrm>
        </p:spPr>
        <p:txBody>
          <a:bodyPr>
            <a:noAutofit/>
          </a:bodyPr>
          <a:lstStyle>
            <a:lvl1pPr marL="0" indent="0" algn="ctr">
              <a:buNone/>
              <a:defRPr sz="1800" spc="300">
                <a:solidFill>
                  <a:schemeClr val="tx1"/>
                </a:solidFill>
              </a:defRPr>
            </a:lvl1pPr>
            <a:lvl2pPr marL="4572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038600" y="3608511"/>
            <a:ext cx="4114800"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marL="0" indent="0" algn="ctr">
              <a:buNone/>
              <a:defRPr sz="1800" cap="all" baseline="0"/>
            </a:lvl1pPr>
          </a:lstStyle>
          <a:p>
            <a:r>
              <a:rPr lang="en-US" spc="300" dirty="0"/>
              <a:t>ANNUAL REVIEW</a:t>
            </a:r>
          </a:p>
        </p:txBody>
      </p:sp>
      <p:sp>
        <p:nvSpPr>
          <p:cNvPr id="2" name="Title 1">
            <a:extLst>
              <a:ext uri="{FF2B5EF4-FFF2-40B4-BE49-F238E27FC236}">
                <a16:creationId xmlns:a16="http://schemas.microsoft.com/office/drawing/2014/main" id="{298B2C6E-DB6F-4476-8E95-9F6EC79392FD}"/>
              </a:ext>
            </a:extLst>
          </p:cNvPr>
          <p:cNvSpPr>
            <a:spLocks noGrp="1"/>
          </p:cNvSpPr>
          <p:nvPr>
            <p:ph type="title" hasCustomPrompt="1"/>
          </p:nvPr>
        </p:nvSpPr>
        <p:spPr>
          <a:xfrm>
            <a:off x="350836" y="2445633"/>
            <a:ext cx="11490325" cy="823913"/>
          </a:xfrm>
        </p:spPr>
        <p:txBody>
          <a:bodyPr>
            <a:noAutofit/>
          </a:bodyPr>
          <a:lstStyle>
            <a:lvl1pPr>
              <a:lnSpc>
                <a:spcPct val="150000"/>
              </a:lnSpc>
              <a:spcBef>
                <a:spcPts val="1000"/>
              </a:spcBef>
              <a:defRPr sz="4000" cap="all" spc="300" baseline="0"/>
            </a:lvl1pPr>
          </a:lstStyle>
          <a:p>
            <a:r>
              <a:rPr lang="en-US" dirty="0"/>
              <a:t>Click to edit Master TEXT styles</a:t>
            </a:r>
          </a:p>
        </p:txBody>
      </p:sp>
    </p:spTree>
    <p:extLst>
      <p:ext uri="{BB962C8B-B14F-4D97-AF65-F5344CB8AC3E}">
        <p14:creationId xmlns:p14="http://schemas.microsoft.com/office/powerpoint/2010/main" val="318230312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58000"/>
          </a:xfrm>
          <a:effectLst/>
        </p:spPr>
        <p:txBody>
          <a:bodyPr anchor="ctr"/>
          <a:lstStyle>
            <a:lvl1pPr marL="0" indent="0" algn="ctr">
              <a:buNone/>
              <a:defRPr/>
            </a:lvl1pPr>
          </a:lstStyle>
          <a:p>
            <a:r>
              <a:rPr lang="en-US" dirty="0"/>
              <a:t>Click icon to add picture</a:t>
            </a:r>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1661160"/>
            <a:ext cx="4646246" cy="2218585"/>
          </a:xfrm>
        </p:spPr>
        <p:txBody>
          <a:bodyPr>
            <a:noAutofit/>
          </a:bodyPr>
          <a:lstStyle>
            <a:lvl1pPr>
              <a:defRPr/>
            </a:lvl1pPr>
          </a:lstStyle>
          <a:p>
            <a:pPr marL="0" indent="0">
              <a:lnSpc>
                <a:spcPct val="100000"/>
              </a:lnSpc>
              <a:buNone/>
            </a:pPr>
            <a:r>
              <a:rPr lang="en-US" sz="1600" dirty="0">
                <a:cs typeface="Biome Light" panose="020B0303030204020804" pitchFamily="34" charset="0"/>
              </a:rPr>
              <a:t>Click to edit master text style.</a:t>
            </a:r>
          </a:p>
          <a:p>
            <a:pPr marL="0" indent="0">
              <a:buNone/>
            </a:pPr>
            <a:endParaRPr lang="en-US" dirty="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a:t>
            </a:fld>
            <a:endParaRPr lang="en-US" dirty="0"/>
          </a:p>
        </p:txBody>
      </p:sp>
      <p:sp>
        <p:nvSpPr>
          <p:cNvPr id="7" name="Title 1">
            <a:extLst>
              <a:ext uri="{FF2B5EF4-FFF2-40B4-BE49-F238E27FC236}">
                <a16:creationId xmlns:a16="http://schemas.microsoft.com/office/drawing/2014/main" id="{76CDEBF2-B5C9-4887-B717-81C3D1A73CA9}"/>
              </a:ext>
            </a:extLst>
          </p:cNvPr>
          <p:cNvSpPr>
            <a:spLocks noGrp="1"/>
          </p:cNvSpPr>
          <p:nvPr>
            <p:ph type="title"/>
          </p:nvPr>
        </p:nvSpPr>
        <p:spPr>
          <a:xfrm>
            <a:off x="6095999" y="612037"/>
            <a:ext cx="5897218" cy="884238"/>
          </a:xfrm>
        </p:spPr>
        <p:txBody>
          <a:bodyPr lIns="91440" rIns="91440" anchor="t">
            <a:noAutofit/>
          </a:bodyPr>
          <a:lstStyle>
            <a:lvl1pPr algn="l">
              <a:lnSpc>
                <a:spcPct val="150000"/>
              </a:lnSpc>
              <a:spcBef>
                <a:spcPts val="1000"/>
              </a:spcBef>
              <a:defRPr sz="3200">
                <a:solidFill>
                  <a:schemeClr val="tx1"/>
                </a:solidFil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6107044"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31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dirty="0"/>
              <a:t>Click icon to add picture</a:t>
            </a:r>
          </a:p>
        </p:txBody>
      </p:sp>
      <p:sp>
        <p:nvSpPr>
          <p:cNvPr id="6" name="Title 5">
            <a:extLst>
              <a:ext uri="{FF2B5EF4-FFF2-40B4-BE49-F238E27FC236}">
                <a16:creationId xmlns:a16="http://schemas.microsoft.com/office/drawing/2014/main" id="{D9074D0F-754F-4F2C-A410-F222D2D2346E}"/>
              </a:ext>
            </a:extLst>
          </p:cNvPr>
          <p:cNvSpPr>
            <a:spLocks noGrp="1"/>
          </p:cNvSpPr>
          <p:nvPr>
            <p:ph type="title" idx="4294967295"/>
          </p:nvPr>
        </p:nvSpPr>
        <p:spPr>
          <a:xfrm>
            <a:off x="702365" y="1660810"/>
            <a:ext cx="10787270" cy="830649"/>
          </a:xfrm>
        </p:spPr>
        <p:txBody>
          <a:bodyPr>
            <a:noAutofit/>
          </a:bodyPr>
          <a:lstStyle/>
          <a:p>
            <a:r>
              <a:rPr lang="en-US" sz="4000" spc="300"/>
              <a:t>Click to edit Master title style</a:t>
            </a:r>
            <a:endParaRPr lang="en-US" sz="4000" spc="300" dirty="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137992"/>
            <a:ext cx="5167313"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 MASTER TEXT STYLES</a:t>
            </a:r>
          </a:p>
        </p:txBody>
      </p:sp>
      <p:sp>
        <p:nvSpPr>
          <p:cNvPr id="31" name="Text Placeholder 13">
            <a:extLst>
              <a:ext uri="{FF2B5EF4-FFF2-40B4-BE49-F238E27FC236}">
                <a16:creationId xmlns:a16="http://schemas.microsoft.com/office/drawing/2014/main" id="{1D89734B-03E0-4ADE-8F62-C819F3E976D5}"/>
              </a:ext>
            </a:extLst>
          </p:cNvPr>
          <p:cNvSpPr>
            <a:spLocks noGrp="1"/>
          </p:cNvSpPr>
          <p:nvPr>
            <p:ph type="body" sz="quarter" idx="16" hasCustomPrompt="1"/>
          </p:nvPr>
        </p:nvSpPr>
        <p:spPr>
          <a:xfrm>
            <a:off x="588194" y="3903126"/>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2" name="Text Placeholder 13">
            <a:extLst>
              <a:ext uri="{FF2B5EF4-FFF2-40B4-BE49-F238E27FC236}">
                <a16:creationId xmlns:a16="http://schemas.microsoft.com/office/drawing/2014/main" id="{85971F4D-8B59-4B3E-9169-64E0EF1BA85F}"/>
              </a:ext>
            </a:extLst>
          </p:cNvPr>
          <p:cNvSpPr>
            <a:spLocks noGrp="1"/>
          </p:cNvSpPr>
          <p:nvPr>
            <p:ph type="body" sz="quarter" idx="17" hasCustomPrompt="1"/>
          </p:nvPr>
        </p:nvSpPr>
        <p:spPr>
          <a:xfrm>
            <a:off x="4563664" y="3893330"/>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3" name="Text Placeholder 13">
            <a:extLst>
              <a:ext uri="{FF2B5EF4-FFF2-40B4-BE49-F238E27FC236}">
                <a16:creationId xmlns:a16="http://schemas.microsoft.com/office/drawing/2014/main" id="{90B19777-E2ED-419C-B486-857117FD081B}"/>
              </a:ext>
            </a:extLst>
          </p:cNvPr>
          <p:cNvSpPr>
            <a:spLocks noGrp="1"/>
          </p:cNvSpPr>
          <p:nvPr>
            <p:ph type="body" sz="quarter" idx="18" hasCustomPrompt="1"/>
          </p:nvPr>
        </p:nvSpPr>
        <p:spPr>
          <a:xfrm>
            <a:off x="8539138" y="3903126"/>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4" name="Online Image Placeholder 33">
            <a:extLst>
              <a:ext uri="{FF2B5EF4-FFF2-40B4-BE49-F238E27FC236}">
                <a16:creationId xmlns:a16="http://schemas.microsoft.com/office/drawing/2014/main" id="{1A58EB44-F532-4998-B316-61C738C37BF5}"/>
              </a:ext>
            </a:extLst>
          </p:cNvPr>
          <p:cNvSpPr>
            <a:spLocks noGrp="1"/>
          </p:cNvSpPr>
          <p:nvPr>
            <p:ph type="clipArt" sz="quarter" idx="19" hasCustomPrompt="1"/>
          </p:nvPr>
        </p:nvSpPr>
        <p:spPr>
          <a:xfrm>
            <a:off x="1754768" y="3098985"/>
            <a:ext cx="731520" cy="731520"/>
          </a:xfrm>
        </p:spPr>
        <p:txBody>
          <a:bodyPr>
            <a:noAutofit/>
          </a:bodyPr>
          <a:lstStyle>
            <a:lvl1pPr marL="0" indent="0">
              <a:buNone/>
              <a:defRPr/>
            </a:lvl1pPr>
          </a:lstStyle>
          <a:p>
            <a:r>
              <a:rPr lang="en-US" dirty="0"/>
              <a:t>Icon</a:t>
            </a:r>
          </a:p>
        </p:txBody>
      </p:sp>
      <p:sp>
        <p:nvSpPr>
          <p:cNvPr id="35" name="Online Image Placeholder 33">
            <a:extLst>
              <a:ext uri="{FF2B5EF4-FFF2-40B4-BE49-F238E27FC236}">
                <a16:creationId xmlns:a16="http://schemas.microsoft.com/office/drawing/2014/main" id="{33763C3C-3545-40BD-9B2C-DC4C0E4CE819}"/>
              </a:ext>
            </a:extLst>
          </p:cNvPr>
          <p:cNvSpPr>
            <a:spLocks noGrp="1"/>
          </p:cNvSpPr>
          <p:nvPr>
            <p:ph type="clipArt" sz="quarter" idx="20" hasCustomPrompt="1"/>
          </p:nvPr>
        </p:nvSpPr>
        <p:spPr>
          <a:xfrm>
            <a:off x="5730240" y="3098985"/>
            <a:ext cx="731520" cy="731520"/>
          </a:xfrm>
        </p:spPr>
        <p:txBody>
          <a:bodyPr>
            <a:noAutofit/>
          </a:bodyPr>
          <a:lstStyle>
            <a:lvl1pPr marL="0" indent="0">
              <a:buNone/>
              <a:defRPr/>
            </a:lvl1pPr>
          </a:lstStyle>
          <a:p>
            <a:r>
              <a:rPr lang="en-US" dirty="0"/>
              <a:t>Icon</a:t>
            </a:r>
          </a:p>
        </p:txBody>
      </p:sp>
      <p:sp>
        <p:nvSpPr>
          <p:cNvPr id="36" name="Online Image Placeholder 33">
            <a:extLst>
              <a:ext uri="{FF2B5EF4-FFF2-40B4-BE49-F238E27FC236}">
                <a16:creationId xmlns:a16="http://schemas.microsoft.com/office/drawing/2014/main" id="{1C5D3777-17F3-4225-8C52-2EF1DB4FD54A}"/>
              </a:ext>
            </a:extLst>
          </p:cNvPr>
          <p:cNvSpPr>
            <a:spLocks noGrp="1"/>
          </p:cNvSpPr>
          <p:nvPr>
            <p:ph type="clipArt" sz="quarter" idx="21" hasCustomPrompt="1"/>
          </p:nvPr>
        </p:nvSpPr>
        <p:spPr>
          <a:xfrm>
            <a:off x="9705712" y="3098985"/>
            <a:ext cx="731520" cy="731520"/>
          </a:xfrm>
        </p:spPr>
        <p:txBody>
          <a:bodyPr>
            <a:noAutofit/>
          </a:bodyPr>
          <a:lstStyle>
            <a:lvl1pPr marL="0" indent="0">
              <a:buNone/>
              <a:defRPr/>
            </a:lvl1pPr>
          </a:lstStyle>
          <a:p>
            <a:r>
              <a:rPr lang="en-US" dirty="0"/>
              <a:t>Icon</a:t>
            </a:r>
          </a:p>
        </p:txBody>
      </p:sp>
    </p:spTree>
    <p:extLst>
      <p:ext uri="{BB962C8B-B14F-4D97-AF65-F5344CB8AC3E}">
        <p14:creationId xmlns:p14="http://schemas.microsoft.com/office/powerpoint/2010/main" val="31737403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4/19/2022</a:t>
            </a:fld>
            <a:endParaRPr lang="en-US" dirty="0"/>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dirty="0"/>
          </a:p>
        </p:txBody>
      </p:sp>
    </p:spTree>
    <p:extLst>
      <p:ext uri="{BB962C8B-B14F-4D97-AF65-F5344CB8AC3E}">
        <p14:creationId xmlns:p14="http://schemas.microsoft.com/office/powerpoint/2010/main" val="558847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7C83D428-B974-43F4-9246-0A2EECA11A5B}"/>
              </a:ext>
            </a:extLst>
          </p:cNvPr>
          <p:cNvSpPr>
            <a:spLocks noGrp="1"/>
          </p:cNvSpPr>
          <p:nvPr>
            <p:ph type="title" hasCustomPrompt="1"/>
          </p:nvPr>
        </p:nvSpPr>
        <p:spPr>
          <a:xfrm>
            <a:off x="7068819" y="642927"/>
            <a:ext cx="4846320" cy="1435947"/>
          </a:xfrm>
        </p:spPr>
        <p:txBody>
          <a:bodyPr anchor="t">
            <a:noAutofit/>
          </a:bodyPr>
          <a:lstStyle>
            <a:lvl1pPr algn="l">
              <a:lnSpc>
                <a:spcPct val="150000"/>
              </a:lnSpc>
              <a:spcBef>
                <a:spcPts val="1000"/>
              </a:spcBef>
              <a:defRPr sz="5400" baseline="0"/>
            </a:lvl1pPr>
          </a:lstStyle>
          <a:p>
            <a:r>
              <a:rPr lang="en-US" dirty="0"/>
              <a:t>Title</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Text Placeholder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7068820" y="2078875"/>
            <a:ext cx="4114800" cy="3798888"/>
          </a:xfrm>
        </p:spPr>
        <p:txBody>
          <a:bodyPr>
            <a:noAutofit/>
          </a:bodyPr>
          <a:lstStyle>
            <a:lvl1pPr marL="0" indent="0">
              <a:buNone/>
              <a:defRPr sz="1800" spc="300"/>
            </a:lvl1pPr>
          </a:lstStyle>
          <a:p>
            <a:pPr lvl="0"/>
            <a:r>
              <a:rPr lang="en-US" dirty="0"/>
              <a:t>CLICK TO EDIT MASTER TEXT STYLES</a:t>
            </a:r>
          </a:p>
        </p:txBody>
      </p:sp>
      <p:sp>
        <p:nvSpPr>
          <p:cNvPr id="3" name="Rectangle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7068820"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11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5539E44-E270-49B4-8B0A-07870325AA91}"/>
              </a:ext>
            </a:extLst>
          </p:cNvPr>
          <p:cNvSpPr>
            <a:spLocks noGrp="1"/>
          </p:cNvSpPr>
          <p:nvPr>
            <p:ph type="body" sz="quarter" idx="16" hasCustomPrompt="1"/>
          </p:nvPr>
        </p:nvSpPr>
        <p:spPr>
          <a:xfrm>
            <a:off x="6225539" y="1546138"/>
            <a:ext cx="4023360" cy="464871"/>
          </a:xfr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100000"/>
              </a:lnSpc>
              <a:spcBef>
                <a:spcPts val="0"/>
              </a:spcBef>
              <a:buNone/>
              <a:defRPr lang="en-US" sz="1400" spc="300" baseline="0" dirty="0">
                <a:solidFill>
                  <a:schemeClr val="lt1"/>
                </a:solidFill>
              </a:defRPr>
            </a:lvl1pPr>
          </a:lstStyle>
          <a:p>
            <a:pPr marL="0" lvl="0" algn="ctr"/>
            <a:r>
              <a:rPr lang="en-US" dirty="0"/>
              <a:t>CLICK TO EDIT MASTER TEXT STYLES</a:t>
            </a:r>
          </a:p>
        </p:txBody>
      </p:sp>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p:spPr>
        <p:txBody>
          <a:bodyPr anchor="ctr"/>
          <a:lstStyle>
            <a:lvl1pPr marL="0" indent="0" algn="ctr">
              <a:buNone/>
              <a:defRPr/>
            </a:lvl1pPr>
          </a:lstStyle>
          <a:p>
            <a:r>
              <a:rPr lang="en-US" dirty="0"/>
              <a:t>Click icon to add picture</a:t>
            </a:r>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2799617"/>
            <a:ext cx="4646246" cy="2218585"/>
          </a:xfrm>
        </p:spPr>
        <p:txBody>
          <a:bodyPr>
            <a:noAutofit/>
          </a:bodyPr>
          <a:lstStyle>
            <a:lvl1pPr>
              <a:defRPr/>
            </a:lvl1pPr>
          </a:lstStyle>
          <a:p>
            <a:pPr marL="0" indent="0">
              <a:lnSpc>
                <a:spcPct val="100000"/>
              </a:lnSpc>
              <a:buNone/>
            </a:pPr>
            <a:r>
              <a:rPr lang="en-US" sz="1600" dirty="0">
                <a:cs typeface="Biome Light" panose="020B0303030204020804" pitchFamily="34" charset="0"/>
              </a:rPr>
              <a:t>Click to edit master text style.</a:t>
            </a:r>
          </a:p>
          <a:p>
            <a:pPr marL="0" indent="0">
              <a:buNone/>
            </a:pPr>
            <a:endParaRPr lang="en-US" dirty="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a:t>
            </a:fld>
            <a:endParaRPr lang="en-US" dirty="0"/>
          </a:p>
        </p:txBody>
      </p:sp>
      <p:sp>
        <p:nvSpPr>
          <p:cNvPr id="2" name="Title 1">
            <a:extLst>
              <a:ext uri="{FF2B5EF4-FFF2-40B4-BE49-F238E27FC236}">
                <a16:creationId xmlns:a16="http://schemas.microsoft.com/office/drawing/2014/main" id="{3CB0E4A3-5566-43FE-A59F-2C4F4FE7F32A}"/>
              </a:ext>
            </a:extLst>
          </p:cNvPr>
          <p:cNvSpPr>
            <a:spLocks noGrp="1"/>
          </p:cNvSpPr>
          <p:nvPr>
            <p:ph type="title"/>
          </p:nvPr>
        </p:nvSpPr>
        <p:spPr>
          <a:xfrm>
            <a:off x="6095999" y="612037"/>
            <a:ext cx="5897218" cy="884238"/>
          </a:xfrm>
        </p:spPr>
        <p:txBody>
          <a:bodyPr lIns="91440" rIns="91440" anchor="t">
            <a:noAutofit/>
          </a:bodyPr>
          <a:lstStyle>
            <a:lvl1pPr algn="l">
              <a:lnSpc>
                <a:spcPct val="150000"/>
              </a:lnSpc>
              <a:spcBef>
                <a:spcPts val="1000"/>
              </a:spcBef>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24783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anchor="ctr"/>
          <a:lstStyle>
            <a:lvl1pPr marL="0" indent="0" algn="ctr">
              <a:buNone/>
              <a:defRPr/>
            </a:lvl1pPr>
          </a:lstStyle>
          <a:p>
            <a:r>
              <a:rPr lang="en-US" dirty="0"/>
              <a:t>Click icon to add picture</a:t>
            </a:r>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anchor="b"/>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5289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263841"/>
            <a:ext cx="4018722" cy="4636392"/>
          </a:xfrm>
        </p:spPr>
        <p:txBody>
          <a:bodyPr lIns="0" rIns="0">
            <a:no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5" name="Picture Placeholder 4">
            <a:extLst>
              <a:ext uri="{FF2B5EF4-FFF2-40B4-BE49-F238E27FC236}">
                <a16:creationId xmlns:a16="http://schemas.microsoft.com/office/drawing/2014/main" id="{D7CA175D-816E-4F70-96CC-8A1FD0EB16CE}"/>
              </a:ext>
            </a:extLst>
          </p:cNvPr>
          <p:cNvSpPr>
            <a:spLocks noGrp="1"/>
          </p:cNvSpPr>
          <p:nvPr>
            <p:ph type="pic" sz="quarter" idx="14"/>
          </p:nvPr>
        </p:nvSpPr>
        <p:spPr>
          <a:xfrm>
            <a:off x="736600" y="365125"/>
            <a:ext cx="2997200" cy="1781979"/>
          </a:xfrm>
        </p:spPr>
        <p:txBody>
          <a:bodyPr>
            <a:noAutofit/>
          </a:bodyPr>
          <a:lstStyle/>
          <a:p>
            <a:r>
              <a:rPr lang="en-US" dirty="0"/>
              <a:t>Click icon to add picture</a:t>
            </a:r>
          </a:p>
        </p:txBody>
      </p:sp>
      <p:sp>
        <p:nvSpPr>
          <p:cNvPr id="9" name="Picture Placeholder 4">
            <a:extLst>
              <a:ext uri="{FF2B5EF4-FFF2-40B4-BE49-F238E27FC236}">
                <a16:creationId xmlns:a16="http://schemas.microsoft.com/office/drawing/2014/main" id="{323519C8-24DE-471D-85A9-7A8AFACEC456}"/>
              </a:ext>
            </a:extLst>
          </p:cNvPr>
          <p:cNvSpPr>
            <a:spLocks noGrp="1"/>
          </p:cNvSpPr>
          <p:nvPr>
            <p:ph type="pic" sz="quarter" idx="15"/>
          </p:nvPr>
        </p:nvSpPr>
        <p:spPr>
          <a:xfrm>
            <a:off x="4051300" y="365125"/>
            <a:ext cx="2997200" cy="1781979"/>
          </a:xfrm>
        </p:spPr>
        <p:txBody>
          <a:bodyPr>
            <a:noAutofit/>
          </a:bodyPr>
          <a:lstStyle/>
          <a:p>
            <a:r>
              <a:rPr lang="en-US" dirty="0"/>
              <a:t>Click icon to add picture</a:t>
            </a:r>
          </a:p>
        </p:txBody>
      </p:sp>
      <p:sp>
        <p:nvSpPr>
          <p:cNvPr id="10" name="Picture Placeholder 4">
            <a:extLst>
              <a:ext uri="{FF2B5EF4-FFF2-40B4-BE49-F238E27FC236}">
                <a16:creationId xmlns:a16="http://schemas.microsoft.com/office/drawing/2014/main" id="{547F0F1E-7AF5-4B76-928C-7B28010C4F93}"/>
              </a:ext>
            </a:extLst>
          </p:cNvPr>
          <p:cNvSpPr>
            <a:spLocks noGrp="1"/>
          </p:cNvSpPr>
          <p:nvPr>
            <p:ph type="pic" sz="quarter" idx="16"/>
          </p:nvPr>
        </p:nvSpPr>
        <p:spPr>
          <a:xfrm>
            <a:off x="736600" y="2422525"/>
            <a:ext cx="2997200" cy="1781979"/>
          </a:xfrm>
        </p:spPr>
        <p:txBody>
          <a:bodyPr>
            <a:noAutofit/>
          </a:bodyPr>
          <a:lstStyle/>
          <a:p>
            <a:r>
              <a:rPr lang="en-US" dirty="0"/>
              <a:t>Click icon to add picture</a:t>
            </a:r>
          </a:p>
        </p:txBody>
      </p:sp>
      <p:sp>
        <p:nvSpPr>
          <p:cNvPr id="11" name="Picture Placeholder 4">
            <a:extLst>
              <a:ext uri="{FF2B5EF4-FFF2-40B4-BE49-F238E27FC236}">
                <a16:creationId xmlns:a16="http://schemas.microsoft.com/office/drawing/2014/main" id="{063D0E8E-9491-4AF0-918D-A0B782C5FD68}"/>
              </a:ext>
            </a:extLst>
          </p:cNvPr>
          <p:cNvSpPr>
            <a:spLocks noGrp="1"/>
          </p:cNvSpPr>
          <p:nvPr>
            <p:ph type="pic" sz="quarter" idx="17"/>
          </p:nvPr>
        </p:nvSpPr>
        <p:spPr>
          <a:xfrm>
            <a:off x="4051300" y="2422525"/>
            <a:ext cx="2997200" cy="1781979"/>
          </a:xfrm>
        </p:spPr>
        <p:txBody>
          <a:bodyPr>
            <a:noAutofit/>
          </a:bodyPr>
          <a:lstStyle/>
          <a:p>
            <a:r>
              <a:rPr lang="en-US" dirty="0"/>
              <a:t>Click icon to add picture</a:t>
            </a:r>
          </a:p>
        </p:txBody>
      </p:sp>
      <p:sp>
        <p:nvSpPr>
          <p:cNvPr id="12" name="Picture Placeholder 4">
            <a:extLst>
              <a:ext uri="{FF2B5EF4-FFF2-40B4-BE49-F238E27FC236}">
                <a16:creationId xmlns:a16="http://schemas.microsoft.com/office/drawing/2014/main" id="{042F54CB-9200-4D74-968A-0A3E5871D9E5}"/>
              </a:ext>
            </a:extLst>
          </p:cNvPr>
          <p:cNvSpPr>
            <a:spLocks noGrp="1"/>
          </p:cNvSpPr>
          <p:nvPr>
            <p:ph type="pic" sz="quarter" idx="18"/>
          </p:nvPr>
        </p:nvSpPr>
        <p:spPr>
          <a:xfrm>
            <a:off x="736600" y="4479925"/>
            <a:ext cx="2997200" cy="1781979"/>
          </a:xfrm>
        </p:spPr>
        <p:txBody>
          <a:bodyPr>
            <a:noAutofit/>
          </a:bodyPr>
          <a:lstStyle/>
          <a:p>
            <a:r>
              <a:rPr lang="en-US" dirty="0"/>
              <a:t>Click icon to add picture</a:t>
            </a:r>
          </a:p>
        </p:txBody>
      </p:sp>
      <p:sp>
        <p:nvSpPr>
          <p:cNvPr id="13" name="Picture Placeholder 4">
            <a:extLst>
              <a:ext uri="{FF2B5EF4-FFF2-40B4-BE49-F238E27FC236}">
                <a16:creationId xmlns:a16="http://schemas.microsoft.com/office/drawing/2014/main" id="{1D925119-27E3-496E-86BC-23416F94FB61}"/>
              </a:ext>
            </a:extLst>
          </p:cNvPr>
          <p:cNvSpPr>
            <a:spLocks noGrp="1"/>
          </p:cNvSpPr>
          <p:nvPr>
            <p:ph type="pic" sz="quarter" idx="19"/>
          </p:nvPr>
        </p:nvSpPr>
        <p:spPr>
          <a:xfrm>
            <a:off x="4051300" y="4479925"/>
            <a:ext cx="2997200" cy="1781979"/>
          </a:xfrm>
        </p:spPr>
        <p:txBody>
          <a:bodyPr>
            <a:noAutofit/>
          </a:bodyPr>
          <a:lstStyle/>
          <a:p>
            <a:r>
              <a:rPr lang="en-US" dirty="0"/>
              <a:t>Click icon to add picture</a:t>
            </a:r>
          </a:p>
        </p:txBody>
      </p:sp>
      <p:sp>
        <p:nvSpPr>
          <p:cNvPr id="4" name="Rectangle 3">
            <a:extLst>
              <a:ext uri="{FF2B5EF4-FFF2-40B4-BE49-F238E27FC236}">
                <a16:creationId xmlns:a16="http://schemas.microsoft.com/office/drawing/2014/main" id="{9DF93AF7-D4DC-42B5-8A4F-B5F3ABBB031F}"/>
              </a:ext>
              <a:ext uri="{C183D7F6-B498-43B3-948B-1728B52AA6E4}">
                <adec:decorative xmlns:adec="http://schemas.microsoft.com/office/drawing/2017/decorative" val="1"/>
              </a:ext>
            </a:extLst>
          </p:cNvPr>
          <p:cNvSpPr/>
          <p:nvPr userDrawn="1"/>
        </p:nvSpPr>
        <p:spPr>
          <a:xfrm>
            <a:off x="7781678"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1753968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5D17-D652-4766-B11C-2E8D8390D957}"/>
              </a:ext>
            </a:extLst>
          </p:cNvPr>
          <p:cNvSpPr>
            <a:spLocks noGrp="1"/>
          </p:cNvSpPr>
          <p:nvPr>
            <p:ph type="title"/>
          </p:nvPr>
        </p:nvSpPr>
        <p:spPr>
          <a:xfrm>
            <a:off x="594519" y="767791"/>
            <a:ext cx="11002962" cy="823913"/>
          </a:xfrm>
        </p:spPr>
        <p:txBody>
          <a:bodyPr>
            <a:noAutofit/>
          </a:bodyPr>
          <a:lstStyle>
            <a:lvl1pPr>
              <a:defRPr sz="4800" spc="300"/>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BC7A58C-70BA-43E5-BD90-83ADB63B0C00}"/>
              </a:ext>
            </a:extLst>
          </p:cNvPr>
          <p:cNvSpPr>
            <a:spLocks noGrp="1"/>
          </p:cNvSpPr>
          <p:nvPr>
            <p:ph type="ftr" sz="quarter" idx="10"/>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0F8A60B7-2499-42C6-8A74-ACDAE245746D}"/>
              </a:ext>
            </a:extLst>
          </p:cNvPr>
          <p:cNvSpPr>
            <a:spLocks noGrp="1"/>
          </p:cNvSpPr>
          <p:nvPr>
            <p:ph type="sldNum" sz="quarter" idx="11"/>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3452634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4C179BAC-E989-4203-B9B4-66280365481B}"/>
              </a:ext>
            </a:extLst>
          </p:cNvPr>
          <p:cNvSpPr>
            <a:spLocks noGrp="1"/>
          </p:cNvSpPr>
          <p:nvPr>
            <p:ph type="title"/>
          </p:nvPr>
        </p:nvSpPr>
        <p:spPr>
          <a:xfrm>
            <a:off x="4038600" y="4607137"/>
            <a:ext cx="4114800" cy="421480"/>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a:defRPr sz="1400" spc="300" baseline="0">
                <a:latin typeface="+mn-lt"/>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478756" y="1569719"/>
            <a:ext cx="9234488" cy="2651443"/>
          </a:xfrm>
        </p:spPr>
        <p:txBody>
          <a:bodyPr>
            <a:noAutofit/>
          </a:bodyPr>
          <a:lstStyle>
            <a:lvl1pPr marL="0" indent="0" algn="ctr">
              <a:buNone/>
              <a:defRPr sz="3200"/>
            </a:lvl1pPr>
          </a:lstStyle>
          <a:p>
            <a:pPr lvl="0"/>
            <a:r>
              <a:rPr lang="en-US" dirty="0"/>
              <a:t>CLICK TO EDIT MASTER TEXT STYLES</a:t>
            </a:r>
          </a:p>
        </p:txBody>
      </p:sp>
    </p:spTree>
    <p:extLst>
      <p:ext uri="{BB962C8B-B14F-4D97-AF65-F5344CB8AC3E}">
        <p14:creationId xmlns:p14="http://schemas.microsoft.com/office/powerpoint/2010/main" val="7955537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0EF11611-8537-47CC-87AC-2E25428B72BA}"/>
              </a:ext>
            </a:extLst>
          </p:cNvPr>
          <p:cNvSpPr>
            <a:spLocks noGrp="1"/>
          </p:cNvSpPr>
          <p:nvPr>
            <p:ph type="title"/>
          </p:nvPr>
        </p:nvSpPr>
        <p:spPr>
          <a:xfrm>
            <a:off x="594519" y="1"/>
            <a:ext cx="11002962" cy="1623218"/>
          </a:xfrm>
        </p:spPr>
        <p:txBody>
          <a:bodyPr anchor="ctr">
            <a:noAutofit/>
          </a:bodyPr>
          <a:lstStyle/>
          <a:p>
            <a:pPr algn="ctr"/>
            <a:r>
              <a:rPr lang="en-US" sz="4800"/>
              <a:t>Click to edit Master title style</a:t>
            </a:r>
            <a:endParaRPr lang="en-US" sz="4800" dirty="0"/>
          </a:p>
        </p:txBody>
      </p:sp>
      <p:sp>
        <p:nvSpPr>
          <p:cNvPr id="19" name="Picture Placeholder 17">
            <a:extLst>
              <a:ext uri="{FF2B5EF4-FFF2-40B4-BE49-F238E27FC236}">
                <a16:creationId xmlns:a16="http://schemas.microsoft.com/office/drawing/2014/main" id="{D1A63A52-1E65-414B-BBC3-D31F515791AC}"/>
              </a:ext>
            </a:extLst>
          </p:cNvPr>
          <p:cNvSpPr>
            <a:spLocks noGrp="1"/>
          </p:cNvSpPr>
          <p:nvPr>
            <p:ph type="pic" sz="quarter" idx="11"/>
          </p:nvPr>
        </p:nvSpPr>
        <p:spPr>
          <a:xfrm>
            <a:off x="6578601" y="1638300"/>
            <a:ext cx="5156200" cy="1892300"/>
          </a:xfrm>
        </p:spPr>
        <p:txBody>
          <a:bodyPr>
            <a:noAutofit/>
          </a:bodyPr>
          <a:lstStyle/>
          <a:p>
            <a:r>
              <a:rPr lang="en-US" dirty="0"/>
              <a:t>Click icon to add picture</a:t>
            </a:r>
          </a:p>
        </p:txBody>
      </p:sp>
      <p:sp>
        <p:nvSpPr>
          <p:cNvPr id="18" name="Picture Placeholder 17">
            <a:extLst>
              <a:ext uri="{FF2B5EF4-FFF2-40B4-BE49-F238E27FC236}">
                <a16:creationId xmlns:a16="http://schemas.microsoft.com/office/drawing/2014/main" id="{ED7E0E1A-1E64-4A9A-9C8B-69486BD1123B}"/>
              </a:ext>
            </a:extLst>
          </p:cNvPr>
          <p:cNvSpPr>
            <a:spLocks noGrp="1"/>
          </p:cNvSpPr>
          <p:nvPr>
            <p:ph type="pic" sz="quarter" idx="10"/>
          </p:nvPr>
        </p:nvSpPr>
        <p:spPr>
          <a:xfrm>
            <a:off x="469900" y="1638300"/>
            <a:ext cx="5156200" cy="1892300"/>
          </a:xfrm>
        </p:spPr>
        <p:txBody>
          <a:bodyPr>
            <a:noAutofit/>
          </a:bodyPr>
          <a:lstStyle/>
          <a:p>
            <a:r>
              <a:rPr lang="en-US" dirty="0"/>
              <a:t>Click icon to add picture</a:t>
            </a:r>
          </a:p>
        </p:txBody>
      </p:sp>
      <p:sp>
        <p:nvSpPr>
          <p:cNvPr id="10" name="Text Placeholder 3">
            <a:extLst>
              <a:ext uri="{FF2B5EF4-FFF2-40B4-BE49-F238E27FC236}">
                <a16:creationId xmlns:a16="http://schemas.microsoft.com/office/drawing/2014/main" id="{1E462965-19D7-4A65-B394-9AE76A5B4805}"/>
              </a:ext>
            </a:extLst>
          </p:cNvPr>
          <p:cNvSpPr>
            <a:spLocks noGrp="1"/>
          </p:cNvSpPr>
          <p:nvPr>
            <p:ph type="body" idx="1"/>
          </p:nvPr>
        </p:nvSpPr>
        <p:spPr>
          <a:xfrm>
            <a:off x="469107" y="3864355"/>
            <a:ext cx="5157787" cy="494506"/>
          </a:xfrm>
        </p:spPr>
        <p:txBody>
          <a:bodyPr>
            <a:noAutofit/>
          </a:bodyPr>
          <a:lstStyle>
            <a:lvl1pPr marL="0" indent="0">
              <a:buNone/>
              <a:defRPr sz="2400"/>
            </a:lvl1pPr>
          </a:lstStyle>
          <a:p>
            <a:pPr lvl="0"/>
            <a:r>
              <a:rPr lang="en-US" spc="300">
                <a:solidFill>
                  <a:schemeClr val="tx1"/>
                </a:solidFill>
              </a:rPr>
              <a:t>Click to edit Master text styles</a:t>
            </a:r>
          </a:p>
        </p:txBody>
      </p:sp>
      <p:sp>
        <p:nvSpPr>
          <p:cNvPr id="11" name="Content Placeholder 4">
            <a:extLst>
              <a:ext uri="{FF2B5EF4-FFF2-40B4-BE49-F238E27FC236}">
                <a16:creationId xmlns:a16="http://schemas.microsoft.com/office/drawing/2014/main" id="{FAEC14D1-0BEA-4D9A-9D96-A56B6A9B07AC}"/>
              </a:ext>
            </a:extLst>
          </p:cNvPr>
          <p:cNvSpPr>
            <a:spLocks noGrp="1"/>
          </p:cNvSpPr>
          <p:nvPr>
            <p:ph sz="half" idx="2"/>
          </p:nvPr>
        </p:nvSpPr>
        <p:spPr>
          <a:xfrm>
            <a:off x="469107" y="4531139"/>
            <a:ext cx="5157787" cy="2039144"/>
          </a:xfrm>
        </p:spPr>
        <p:txBody>
          <a:bodyPr>
            <a:noAutofit/>
          </a:bodyPr>
          <a:lstStyle/>
          <a:p>
            <a:pPr lvl="0">
              <a:lnSpc>
                <a:spcPct val="100000"/>
              </a:lnSpc>
              <a:buFont typeface="Wingdings" panose="05000000000000000000" pitchFamily="2" charset="2"/>
              <a:buChar char="§"/>
            </a:pPr>
            <a:r>
              <a:rPr lang="en-US" sz="1400">
                <a:solidFill>
                  <a:schemeClr val="tx1"/>
                </a:solidFill>
              </a:rPr>
              <a:t>Click to edit Master text styles</a:t>
            </a:r>
          </a:p>
        </p:txBody>
      </p:sp>
      <p:sp>
        <p:nvSpPr>
          <p:cNvPr id="12" name="Text Placeholder 5">
            <a:extLst>
              <a:ext uri="{FF2B5EF4-FFF2-40B4-BE49-F238E27FC236}">
                <a16:creationId xmlns:a16="http://schemas.microsoft.com/office/drawing/2014/main" id="{1507BB47-1AB4-42F2-99FF-453A0622B815}"/>
              </a:ext>
            </a:extLst>
          </p:cNvPr>
          <p:cNvSpPr>
            <a:spLocks noGrp="1"/>
          </p:cNvSpPr>
          <p:nvPr>
            <p:ph type="body" sz="quarter" idx="3"/>
          </p:nvPr>
        </p:nvSpPr>
        <p:spPr>
          <a:xfrm>
            <a:off x="6565107" y="3864355"/>
            <a:ext cx="5183188" cy="494506"/>
          </a:xfrm>
        </p:spPr>
        <p:txBody>
          <a:bodyPr>
            <a:noAutofit/>
          </a:bodyPr>
          <a:lstStyle>
            <a:lvl1pPr marL="0" indent="0">
              <a:buNone/>
              <a:defRPr sz="2400"/>
            </a:lvl1pPr>
          </a:lstStyle>
          <a:p>
            <a:pPr lvl="0"/>
            <a:r>
              <a:rPr lang="en-US" spc="300">
                <a:solidFill>
                  <a:schemeClr val="tx1"/>
                </a:solidFill>
              </a:rPr>
              <a:t>Click to edit Master text styles</a:t>
            </a:r>
          </a:p>
        </p:txBody>
      </p:sp>
      <p:sp>
        <p:nvSpPr>
          <p:cNvPr id="14" name="Content Placeholder 6">
            <a:extLst>
              <a:ext uri="{FF2B5EF4-FFF2-40B4-BE49-F238E27FC236}">
                <a16:creationId xmlns:a16="http://schemas.microsoft.com/office/drawing/2014/main" id="{438D6EEA-A0DB-4B5F-8F41-A9C1F2C094C0}"/>
              </a:ext>
            </a:extLst>
          </p:cNvPr>
          <p:cNvSpPr>
            <a:spLocks noGrp="1"/>
          </p:cNvSpPr>
          <p:nvPr>
            <p:ph sz="quarter" idx="4"/>
          </p:nvPr>
        </p:nvSpPr>
        <p:spPr>
          <a:xfrm>
            <a:off x="6565107" y="4531139"/>
            <a:ext cx="5183188" cy="2039144"/>
          </a:xfrm>
        </p:spPr>
        <p:txBody>
          <a:bodyPr>
            <a:noAutofit/>
          </a:bodyPr>
          <a:lstStyle/>
          <a:p>
            <a:pPr lvl="0">
              <a:lnSpc>
                <a:spcPct val="100000"/>
              </a:lnSpc>
              <a:buFont typeface="Wingdings" panose="05000000000000000000" pitchFamily="2" charset="2"/>
              <a:buChar char="§"/>
            </a:pPr>
            <a:r>
              <a:rPr lang="en-US" sz="1400">
                <a:solidFill>
                  <a:schemeClr val="tx1"/>
                </a:solidFill>
              </a:rPr>
              <a:t>Click to edit Master text styles</a:t>
            </a:r>
          </a:p>
        </p:txBody>
      </p:sp>
      <p:sp>
        <p:nvSpPr>
          <p:cNvPr id="20" name="Slide Number Placeholder 5">
            <a:extLst>
              <a:ext uri="{FF2B5EF4-FFF2-40B4-BE49-F238E27FC236}">
                <a16:creationId xmlns:a16="http://schemas.microsoft.com/office/drawing/2014/main" id="{A4909F59-7529-454A-A1EF-3CC1EADEFC1F}"/>
              </a:ext>
            </a:extLst>
          </p:cNvPr>
          <p:cNvSpPr>
            <a:spLocks noGrp="1"/>
          </p:cNvSpPr>
          <p:nvPr>
            <p:ph type="sldNum" sz="quarter" idx="12"/>
          </p:nvPr>
        </p:nvSpPr>
        <p:spPr>
          <a:xfrm>
            <a:off x="11549269" y="6468303"/>
            <a:ext cx="443948" cy="365125"/>
          </a:xfrm>
        </p:spPr>
        <p:txBody>
          <a:bodyPr>
            <a:noAutofit/>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270834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6186F91B-547E-43BC-9BCE-04619DAAFEC2}"/>
              </a:ext>
            </a:extLst>
          </p:cNvPr>
          <p:cNvSpPr>
            <a:spLocks noGrp="1"/>
          </p:cNvSpPr>
          <p:nvPr>
            <p:ph type="title"/>
          </p:nvPr>
        </p:nvSpPr>
        <p:spPr>
          <a:xfrm>
            <a:off x="594519" y="1"/>
            <a:ext cx="11002962" cy="1623218"/>
          </a:xfrm>
        </p:spPr>
        <p:txBody>
          <a:bodyPr anchor="ctr">
            <a:noAutofit/>
          </a:bodyPr>
          <a:lstStyle/>
          <a:p>
            <a:pPr algn="ctr"/>
            <a:r>
              <a:rPr lang="en-US" sz="4800"/>
              <a:t>Click to edit Master title style</a:t>
            </a:r>
            <a:endParaRPr lang="en-US" sz="4800" dirty="0"/>
          </a:p>
        </p:txBody>
      </p:sp>
      <p:sp>
        <p:nvSpPr>
          <p:cNvPr id="28" name="Text Placeholder 27">
            <a:extLst>
              <a:ext uri="{FF2B5EF4-FFF2-40B4-BE49-F238E27FC236}">
                <a16:creationId xmlns:a16="http://schemas.microsoft.com/office/drawing/2014/main" id="{D635DFA1-45D2-4EFE-8BB2-BE966346691E}"/>
              </a:ext>
            </a:extLst>
          </p:cNvPr>
          <p:cNvSpPr>
            <a:spLocks noGrp="1"/>
          </p:cNvSpPr>
          <p:nvPr>
            <p:ph type="body" sz="quarter" idx="13" hasCustomPrompt="1"/>
          </p:nvPr>
        </p:nvSpPr>
        <p:spPr>
          <a:xfrm>
            <a:off x="960121" y="3669506"/>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Picture Placeholder 23">
            <a:extLst>
              <a:ext uri="{FF2B5EF4-FFF2-40B4-BE49-F238E27FC236}">
                <a16:creationId xmlns:a16="http://schemas.microsoft.com/office/drawing/2014/main" id="{2F2918FE-A84E-4303-AEF3-4FD66CDD733E}"/>
              </a:ext>
            </a:extLst>
          </p:cNvPr>
          <p:cNvSpPr>
            <a:spLocks noGrp="1"/>
          </p:cNvSpPr>
          <p:nvPr>
            <p:ph type="pic" sz="quarter" idx="10"/>
          </p:nvPr>
        </p:nvSpPr>
        <p:spPr>
          <a:xfrm>
            <a:off x="960438" y="1624013"/>
            <a:ext cx="3108325" cy="1892300"/>
          </a:xfrm>
        </p:spPr>
        <p:txBody>
          <a:bodyPr>
            <a:noAutofit/>
          </a:bodyPr>
          <a:lstStyle/>
          <a:p>
            <a:r>
              <a:rPr lang="en-US" dirty="0"/>
              <a:t>Click icon to add picture</a:t>
            </a:r>
          </a:p>
        </p:txBody>
      </p:sp>
      <p:sp>
        <p:nvSpPr>
          <p:cNvPr id="25" name="Picture Placeholder 23">
            <a:extLst>
              <a:ext uri="{FF2B5EF4-FFF2-40B4-BE49-F238E27FC236}">
                <a16:creationId xmlns:a16="http://schemas.microsoft.com/office/drawing/2014/main" id="{E2401025-9BC9-4BDD-97DA-CA763CF846BB}"/>
              </a:ext>
            </a:extLst>
          </p:cNvPr>
          <p:cNvSpPr>
            <a:spLocks noGrp="1"/>
          </p:cNvSpPr>
          <p:nvPr>
            <p:ph type="pic" sz="quarter" idx="11"/>
          </p:nvPr>
        </p:nvSpPr>
        <p:spPr>
          <a:xfrm>
            <a:off x="4542155" y="1623219"/>
            <a:ext cx="3108325" cy="1892300"/>
          </a:xfrm>
        </p:spPr>
        <p:txBody>
          <a:bodyPr>
            <a:noAutofit/>
          </a:bodyPr>
          <a:lstStyle/>
          <a:p>
            <a:r>
              <a:rPr lang="en-US" dirty="0"/>
              <a:t>Click icon to add picture</a:t>
            </a:r>
          </a:p>
        </p:txBody>
      </p:sp>
      <p:sp>
        <p:nvSpPr>
          <p:cNvPr id="26" name="Picture Placeholder 23">
            <a:extLst>
              <a:ext uri="{FF2B5EF4-FFF2-40B4-BE49-F238E27FC236}">
                <a16:creationId xmlns:a16="http://schemas.microsoft.com/office/drawing/2014/main" id="{B7C4AAB6-897A-4ABD-AD50-2D86B197E914}"/>
              </a:ext>
            </a:extLst>
          </p:cNvPr>
          <p:cNvSpPr>
            <a:spLocks noGrp="1"/>
          </p:cNvSpPr>
          <p:nvPr>
            <p:ph type="pic" sz="quarter" idx="12"/>
          </p:nvPr>
        </p:nvSpPr>
        <p:spPr>
          <a:xfrm>
            <a:off x="8122920" y="1623219"/>
            <a:ext cx="3108325" cy="1892300"/>
          </a:xfrm>
        </p:spPr>
        <p:txBody>
          <a:bodyPr>
            <a:noAutofit/>
          </a:bodyPr>
          <a:lstStyle/>
          <a:p>
            <a:r>
              <a:rPr lang="en-US" dirty="0"/>
              <a:t>Click icon to add picture</a:t>
            </a:r>
          </a:p>
        </p:txBody>
      </p:sp>
      <p:sp>
        <p:nvSpPr>
          <p:cNvPr id="29" name="Text Placeholder 27">
            <a:extLst>
              <a:ext uri="{FF2B5EF4-FFF2-40B4-BE49-F238E27FC236}">
                <a16:creationId xmlns:a16="http://schemas.microsoft.com/office/drawing/2014/main" id="{790D65EC-6EB4-4594-91E9-5C3DE7C3BA89}"/>
              </a:ext>
            </a:extLst>
          </p:cNvPr>
          <p:cNvSpPr>
            <a:spLocks noGrp="1"/>
          </p:cNvSpPr>
          <p:nvPr>
            <p:ph type="body" sz="quarter" idx="14" hasCustomPrompt="1"/>
          </p:nvPr>
        </p:nvSpPr>
        <p:spPr>
          <a:xfrm>
            <a:off x="4541837" y="3681412"/>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7">
            <a:extLst>
              <a:ext uri="{FF2B5EF4-FFF2-40B4-BE49-F238E27FC236}">
                <a16:creationId xmlns:a16="http://schemas.microsoft.com/office/drawing/2014/main" id="{611CF730-D055-47C2-A626-299F429D41B2}"/>
              </a:ext>
            </a:extLst>
          </p:cNvPr>
          <p:cNvSpPr>
            <a:spLocks noGrp="1"/>
          </p:cNvSpPr>
          <p:nvPr>
            <p:ph type="body" sz="quarter" idx="15" hasCustomPrompt="1"/>
          </p:nvPr>
        </p:nvSpPr>
        <p:spPr>
          <a:xfrm>
            <a:off x="8122919" y="3681412"/>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Slide Number Placeholder 5">
            <a:extLst>
              <a:ext uri="{FF2B5EF4-FFF2-40B4-BE49-F238E27FC236}">
                <a16:creationId xmlns:a16="http://schemas.microsoft.com/office/drawing/2014/main" id="{F09E06A6-BFDD-42BD-BA69-2CD3BEF0F73D}"/>
              </a:ext>
            </a:extLst>
          </p:cNvPr>
          <p:cNvSpPr>
            <a:spLocks noGrp="1"/>
          </p:cNvSpPr>
          <p:nvPr>
            <p:ph type="sldNum" sz="quarter" idx="16"/>
          </p:nvPr>
        </p:nvSpPr>
        <p:spPr>
          <a:xfrm>
            <a:off x="11549269" y="6468303"/>
            <a:ext cx="443948" cy="365125"/>
          </a:xfrm>
        </p:spPr>
        <p:txBody>
          <a:bodyPr>
            <a:noAutofit/>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414559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1" r:id="rId3"/>
    <p:sldLayoutId id="2147483651" r:id="rId4"/>
    <p:sldLayoutId id="2147483660" r:id="rId5"/>
    <p:sldLayoutId id="2147483677" r:id="rId6"/>
    <p:sldLayoutId id="2147483666" r:id="rId7"/>
    <p:sldLayoutId id="2147483679" r:id="rId8"/>
    <p:sldLayoutId id="2147483653" r:id="rId9"/>
    <p:sldLayoutId id="2147483678" r:id="rId10"/>
    <p:sldLayoutId id="2147483680" r:id="rId11"/>
    <p:sldLayoutId id="2147483681" r:id="rId12"/>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descr="abstract image">
            <a:extLst>
              <a:ext uri="{FF2B5EF4-FFF2-40B4-BE49-F238E27FC236}">
                <a16:creationId xmlns:a16="http://schemas.microsoft.com/office/drawing/2014/main" id="{9AB29DBC-55D3-49D9-BB44-4936739C4B57}"/>
              </a:ext>
            </a:extLst>
          </p:cNvPr>
          <p:cNvPicPr>
            <a:picLocks noGrp="1" noChangeAspect="1"/>
          </p:cNvPicPr>
          <p:nvPr>
            <p:ph type="pic" sz="quarter" idx="10"/>
          </p:nvPr>
        </p:nvPicPr>
        <p:blipFill rotWithShape="1">
          <a:blip r:embed="rId2">
            <a:alphaModFix amt="52000"/>
            <a:extLst>
              <a:ext uri="{BEBA8EAE-BF5A-486C-A8C5-ECC9F3942E4B}">
                <a14:imgProps xmlns:a14="http://schemas.microsoft.com/office/drawing/2010/main">
                  <a14:imgLayer r:embed="rId3">
                    <a14:imgEffect>
                      <a14:saturation sat="66000"/>
                    </a14:imgEffect>
                  </a14:imgLayer>
                </a14:imgProps>
              </a:ext>
            </a:extLst>
          </a:blip>
          <a:srcRect/>
          <a:stretch/>
        </p:blipFill>
        <p:spPr/>
      </p:pic>
      <p:sp>
        <p:nvSpPr>
          <p:cNvPr id="9" name="Title 8">
            <a:extLst>
              <a:ext uri="{FF2B5EF4-FFF2-40B4-BE49-F238E27FC236}">
                <a16:creationId xmlns:a16="http://schemas.microsoft.com/office/drawing/2014/main" id="{79DC1498-E692-42BA-B69F-6D37E6CFACA0}"/>
              </a:ext>
            </a:extLst>
          </p:cNvPr>
          <p:cNvSpPr>
            <a:spLocks noGrp="1"/>
          </p:cNvSpPr>
          <p:nvPr>
            <p:ph type="title"/>
          </p:nvPr>
        </p:nvSpPr>
        <p:spPr/>
        <p:txBody>
          <a:bodyPr/>
          <a:lstStyle/>
          <a:p>
            <a:r>
              <a:rPr lang="en-US" dirty="0"/>
              <a:t>Python stock tracking program </a:t>
            </a:r>
          </a:p>
        </p:txBody>
      </p:sp>
      <p:sp>
        <p:nvSpPr>
          <p:cNvPr id="3" name="Text Placeholder 2">
            <a:extLst>
              <a:ext uri="{FF2B5EF4-FFF2-40B4-BE49-F238E27FC236}">
                <a16:creationId xmlns:a16="http://schemas.microsoft.com/office/drawing/2014/main" id="{C0AE828D-1E63-455F-949D-0C5454A7FE88}"/>
              </a:ext>
            </a:extLst>
          </p:cNvPr>
          <p:cNvSpPr>
            <a:spLocks noGrp="1"/>
          </p:cNvSpPr>
          <p:nvPr>
            <p:ph type="body" sz="quarter" idx="12"/>
          </p:nvPr>
        </p:nvSpPr>
        <p:spPr/>
        <p:txBody>
          <a:bodyPr/>
          <a:lstStyle/>
          <a:p>
            <a:r>
              <a:rPr lang="en-US" dirty="0"/>
              <a:t>4/18/2022</a:t>
            </a:r>
          </a:p>
        </p:txBody>
      </p:sp>
      <p:sp>
        <p:nvSpPr>
          <p:cNvPr id="7" name="Text Placeholder 6">
            <a:extLst>
              <a:ext uri="{FF2B5EF4-FFF2-40B4-BE49-F238E27FC236}">
                <a16:creationId xmlns:a16="http://schemas.microsoft.com/office/drawing/2014/main" id="{5D865526-EC39-4780-A2A8-274A80A5C19B}"/>
              </a:ext>
            </a:extLst>
          </p:cNvPr>
          <p:cNvSpPr>
            <a:spLocks noGrp="1"/>
          </p:cNvSpPr>
          <p:nvPr>
            <p:ph type="body" idx="1"/>
          </p:nvPr>
        </p:nvSpPr>
        <p:spPr/>
        <p:txBody>
          <a:bodyPr/>
          <a:lstStyle/>
          <a:p>
            <a:r>
              <a:rPr lang="en-US" dirty="0"/>
              <a:t>Jeimy adams</a:t>
            </a:r>
          </a:p>
        </p:txBody>
      </p:sp>
    </p:spTree>
    <p:extLst>
      <p:ext uri="{BB962C8B-B14F-4D97-AF65-F5344CB8AC3E}">
        <p14:creationId xmlns:p14="http://schemas.microsoft.com/office/powerpoint/2010/main" val="392783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29F4-54CC-4F04-947D-D5BC0AE590A1}"/>
              </a:ext>
            </a:extLst>
          </p:cNvPr>
          <p:cNvSpPr>
            <a:spLocks noGrp="1"/>
          </p:cNvSpPr>
          <p:nvPr>
            <p:ph type="title"/>
          </p:nvPr>
        </p:nvSpPr>
        <p:spPr>
          <a:xfrm>
            <a:off x="481013" y="3710613"/>
            <a:ext cx="4127563" cy="1525622"/>
          </a:xfrm>
        </p:spPr>
        <p:txBody>
          <a:bodyPr vert="horz" lIns="91440" tIns="45720" rIns="91440" bIns="45720" rtlCol="0" anchor="ctr">
            <a:normAutofit fontScale="90000"/>
          </a:bodyPr>
          <a:lstStyle/>
          <a:p>
            <a:pPr algn="l">
              <a:lnSpc>
                <a:spcPct val="90000"/>
              </a:lnSpc>
            </a:pPr>
            <a:r>
              <a:rPr lang="en-US" sz="3600" dirty="0"/>
              <a:t>Creating a console- based interface</a:t>
            </a:r>
          </a:p>
        </p:txBody>
      </p:sp>
      <p:pic>
        <p:nvPicPr>
          <p:cNvPr id="33" name="Picture 32" descr="Top view of cubes connected with black lines">
            <a:extLst>
              <a:ext uri="{FF2B5EF4-FFF2-40B4-BE49-F238E27FC236}">
                <a16:creationId xmlns:a16="http://schemas.microsoft.com/office/drawing/2014/main" id="{61705694-1B24-68F2-387B-89C528AD46AF}"/>
              </a:ext>
            </a:extLst>
          </p:cNvPr>
          <p:cNvPicPr>
            <a:picLocks noChangeAspect="1"/>
          </p:cNvPicPr>
          <p:nvPr/>
        </p:nvPicPr>
        <p:blipFill rotWithShape="1">
          <a:blip r:embed="rId2"/>
          <a:srcRect t="31942" b="27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9" name="TextBox 18">
            <a:extLst>
              <a:ext uri="{FF2B5EF4-FFF2-40B4-BE49-F238E27FC236}">
                <a16:creationId xmlns:a16="http://schemas.microsoft.com/office/drawing/2014/main" id="{B22AC890-6499-48F7-8B69-B70A0A78E552}"/>
              </a:ext>
            </a:extLst>
          </p:cNvPr>
          <p:cNvSpPr txBox="1"/>
          <p:nvPr/>
        </p:nvSpPr>
        <p:spPr>
          <a:xfrm>
            <a:off x="481013" y="5236234"/>
            <a:ext cx="5391722" cy="814367"/>
          </a:xfrm>
          <a:prstGeom prst="rect">
            <a:avLst/>
          </a:prstGeom>
        </p:spPr>
        <p:txBody>
          <a:bodyPr vert="horz" lIns="91440" tIns="45720" rIns="91440" bIns="45720" rtlCol="0" anchor="ctr">
            <a:normAutofit/>
          </a:bodyPr>
          <a:lstStyle/>
          <a:p>
            <a:pPr>
              <a:lnSpc>
                <a:spcPct val="90000"/>
              </a:lnSpc>
              <a:spcAft>
                <a:spcPts val="600"/>
              </a:spcAft>
            </a:pPr>
            <a:endParaRPr lang="en-US" dirty="0">
              <a:latin typeface="+mj-lt"/>
            </a:endParaRPr>
          </a:p>
        </p:txBody>
      </p:sp>
      <p:sp>
        <p:nvSpPr>
          <p:cNvPr id="3" name="Slide Number Placeholder 2">
            <a:extLst>
              <a:ext uri="{FF2B5EF4-FFF2-40B4-BE49-F238E27FC236}">
                <a16:creationId xmlns:a16="http://schemas.microsoft.com/office/drawing/2014/main" id="{C0B5ED59-981C-4A1D-A0C0-FB4CD861FE3B}"/>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chemeClr val="tx1">
                    <a:lumMod val="75000"/>
                    <a:lumOff val="25000"/>
                  </a:schemeClr>
                </a:solidFill>
                <a:latin typeface="Calibri" panose="020F0502020204030204"/>
              </a:rPr>
              <a:pPr>
                <a:spcAft>
                  <a:spcPts val="600"/>
                </a:spcAft>
                <a:defRPr/>
              </a:pPr>
              <a:t>10</a:t>
            </a:fld>
            <a:endParaRPr lang="en-US" dirty="0">
              <a:solidFill>
                <a:schemeClr val="tx1">
                  <a:lumMod val="75000"/>
                  <a:lumOff val="25000"/>
                </a:schemeClr>
              </a:solidFill>
              <a:latin typeface="Calibri" panose="020F0502020204030204"/>
            </a:endParaRPr>
          </a:p>
        </p:txBody>
      </p:sp>
      <p:sp>
        <p:nvSpPr>
          <p:cNvPr id="20" name="TextBox 19">
            <a:extLst>
              <a:ext uri="{FF2B5EF4-FFF2-40B4-BE49-F238E27FC236}">
                <a16:creationId xmlns:a16="http://schemas.microsoft.com/office/drawing/2014/main" id="{015B38CB-3B47-4F9E-93A1-DD99A34EBC5F}"/>
              </a:ext>
            </a:extLst>
          </p:cNvPr>
          <p:cNvSpPr txBox="1"/>
          <p:nvPr/>
        </p:nvSpPr>
        <p:spPr>
          <a:xfrm>
            <a:off x="6095947" y="3989772"/>
            <a:ext cx="5726546" cy="2087419"/>
          </a:xfrm>
          <a:prstGeom prst="rect">
            <a:avLst/>
          </a:prstGeom>
          <a:noFill/>
        </p:spPr>
        <p:txBody>
          <a:bodyPr wrap="square" anchor="t">
            <a:normAutofit/>
          </a:bodyPr>
          <a:lstStyle/>
          <a:p>
            <a:pPr marL="342900" indent="-342900">
              <a:lnSpc>
                <a:spcPct val="150000"/>
              </a:lnSpc>
              <a:buFont typeface="+mj-lt"/>
              <a:buAutoNum type="arabicPeriod"/>
            </a:pPr>
            <a:r>
              <a:rPr lang="en-US" dirty="0">
                <a:latin typeface="+mj-lt"/>
              </a:rPr>
              <a:t>Create a menu-driven user interface to add, list, delete stocks, track price, and volume history</a:t>
            </a:r>
          </a:p>
          <a:p>
            <a:pPr marL="342900" indent="-342900">
              <a:lnSpc>
                <a:spcPct val="150000"/>
              </a:lnSpc>
              <a:buFont typeface="+mj-lt"/>
              <a:buAutoNum type="arabicPeriod"/>
            </a:pPr>
            <a:r>
              <a:rPr lang="en-US" dirty="0">
                <a:latin typeface="+mj-lt"/>
              </a:rPr>
              <a:t>Create functions to handle menu items  </a:t>
            </a:r>
          </a:p>
        </p:txBody>
      </p:sp>
      <p:sp>
        <p:nvSpPr>
          <p:cNvPr id="4" name="TextBox 3">
            <a:extLst>
              <a:ext uri="{FF2B5EF4-FFF2-40B4-BE49-F238E27FC236}">
                <a16:creationId xmlns:a16="http://schemas.microsoft.com/office/drawing/2014/main" id="{9979CA87-C4BA-4457-946F-7085B5F81E81}"/>
              </a:ext>
            </a:extLst>
          </p:cNvPr>
          <p:cNvSpPr txBox="1"/>
          <p:nvPr/>
        </p:nvSpPr>
        <p:spPr>
          <a:xfrm>
            <a:off x="257801" y="5364413"/>
            <a:ext cx="5838199" cy="923330"/>
          </a:xfrm>
          <a:prstGeom prst="rect">
            <a:avLst/>
          </a:prstGeom>
          <a:noFill/>
        </p:spPr>
        <p:txBody>
          <a:bodyPr wrap="square" rtlCol="0">
            <a:spAutoFit/>
          </a:bodyPr>
          <a:lstStyle/>
          <a:p>
            <a:r>
              <a:rPr lang="en-US" sz="1800" dirty="0"/>
              <a:t>Objective:</a:t>
            </a:r>
            <a:r>
              <a:rPr lang="en-US" dirty="0"/>
              <a:t> F</a:t>
            </a:r>
            <a:r>
              <a:rPr lang="en-US" sz="1800" dirty="0"/>
              <a:t>ocus on creating a console-based interface for working stocks and the stock price history </a:t>
            </a:r>
            <a:br>
              <a:rPr lang="en-US" sz="1800" dirty="0"/>
            </a:br>
            <a:endParaRPr lang="en-US" dirty="0"/>
          </a:p>
        </p:txBody>
      </p:sp>
    </p:spTree>
    <p:extLst>
      <p:ext uri="{BB962C8B-B14F-4D97-AF65-F5344CB8AC3E}">
        <p14:creationId xmlns:p14="http://schemas.microsoft.com/office/powerpoint/2010/main" val="3536829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49531" y="4233675"/>
            <a:ext cx="4424430" cy="2015774"/>
          </a:xfrm>
        </p:spPr>
        <p:txBody>
          <a:bodyPr vert="horz" lIns="91440" tIns="45720" rIns="91440" bIns="45720" rtlCol="0" anchor="ctr">
            <a:normAutofit/>
          </a:bodyPr>
          <a:lstStyle/>
          <a:p>
            <a:pPr algn="l">
              <a:lnSpc>
                <a:spcPct val="90000"/>
              </a:lnSpc>
            </a:pPr>
            <a:r>
              <a:rPr lang="en-US" sz="4000" kern="1200" dirty="0">
                <a:solidFill>
                  <a:schemeClr val="tx1"/>
                </a:solidFill>
                <a:latin typeface="+mj-lt"/>
                <a:ea typeface="+mj-ea"/>
                <a:cs typeface="+mj-cs"/>
              </a:rPr>
              <a:t>Adding a Stock</a:t>
            </a:r>
          </a:p>
        </p:txBody>
      </p:sp>
      <p:sp>
        <p:nvSpPr>
          <p:cNvPr id="21" name="Rectangle 20">
            <a:extLst>
              <a:ext uri="{FF2B5EF4-FFF2-40B4-BE49-F238E27FC236}">
                <a16:creationId xmlns:a16="http://schemas.microsoft.com/office/drawing/2014/main" id="{C70C3B59-DE2C-4611-8148-812575C5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63191F6-83B8-4AD4-A296-3643E5D3D9CB}"/>
              </a:ext>
            </a:extLst>
          </p:cNvPr>
          <p:cNvPicPr>
            <a:picLocks noChangeAspect="1"/>
          </p:cNvPicPr>
          <p:nvPr/>
        </p:nvPicPr>
        <p:blipFill>
          <a:blip r:embed="rId2"/>
          <a:stretch>
            <a:fillRect/>
          </a:stretch>
        </p:blipFill>
        <p:spPr>
          <a:xfrm>
            <a:off x="1349531" y="905630"/>
            <a:ext cx="9506426" cy="3042056"/>
          </a:xfrm>
          <a:prstGeom prst="rect">
            <a:avLst/>
          </a:prstGeom>
          <a:effectLst>
            <a:outerShdw blurRad="406400" dist="317500" dir="5400000" sx="89000" sy="89000" rotWithShape="0">
              <a:prstClr val="black">
                <a:alpha val="15000"/>
              </a:prstClr>
            </a:outerShdw>
          </a:effectLst>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614417" y="4489703"/>
            <a:ext cx="5963774" cy="1759747"/>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000" dirty="0">
                <a:latin typeface="+mj-lt"/>
              </a:rPr>
              <a:t>Screen shot of code working when adding a stock  </a:t>
            </a:r>
          </a:p>
          <a:p>
            <a:pPr indent="-228600">
              <a:lnSpc>
                <a:spcPct val="90000"/>
              </a:lnSpc>
              <a:buFont typeface="Arial" panose="020B0604020202020204" pitchFamily="34" charset="0"/>
              <a:buChar char="•"/>
            </a:pPr>
            <a:r>
              <a:rPr lang="en-US" sz="2000" dirty="0">
                <a:latin typeface="+mj-lt"/>
              </a:rPr>
              <a:t>Apple Inc was an example of adding a stock for 25 shares </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251006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49531" y="4233675"/>
            <a:ext cx="4424430" cy="2015774"/>
          </a:xfrm>
        </p:spPr>
        <p:txBody>
          <a:bodyPr vert="horz" lIns="91440" tIns="45720" rIns="91440" bIns="45720" rtlCol="0" anchor="ctr">
            <a:normAutofit/>
          </a:bodyPr>
          <a:lstStyle/>
          <a:p>
            <a:pPr algn="l">
              <a:lnSpc>
                <a:spcPct val="90000"/>
              </a:lnSpc>
            </a:pPr>
            <a:r>
              <a:rPr lang="en-US" sz="4000" kern="1200" dirty="0">
                <a:solidFill>
                  <a:schemeClr val="tx1"/>
                </a:solidFill>
                <a:latin typeface="+mj-lt"/>
                <a:ea typeface="+mj-ea"/>
                <a:cs typeface="+mj-cs"/>
              </a:rPr>
              <a:t>Code for Listing 3 Stocks</a:t>
            </a:r>
          </a:p>
        </p:txBody>
      </p:sp>
      <p:sp>
        <p:nvSpPr>
          <p:cNvPr id="73" name="Rectangle 72">
            <a:extLst>
              <a:ext uri="{FF2B5EF4-FFF2-40B4-BE49-F238E27FC236}">
                <a16:creationId xmlns:a16="http://schemas.microsoft.com/office/drawing/2014/main" id="{C70C3B59-DE2C-4611-8148-812575C5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FD268DE-F79C-49DE-B3E9-4E11C80E1D17}"/>
              </a:ext>
            </a:extLst>
          </p:cNvPr>
          <p:cNvPicPr>
            <a:picLocks noChangeAspect="1"/>
          </p:cNvPicPr>
          <p:nvPr/>
        </p:nvPicPr>
        <p:blipFill>
          <a:blip r:embed="rId2"/>
          <a:stretch>
            <a:fillRect/>
          </a:stretch>
        </p:blipFill>
        <p:spPr>
          <a:xfrm>
            <a:off x="1349531" y="1761795"/>
            <a:ext cx="10228659" cy="1329725"/>
          </a:xfrm>
          <a:prstGeom prst="rect">
            <a:avLst/>
          </a:prstGeom>
          <a:effectLst>
            <a:outerShdw blurRad="406400" dist="317500" dir="5400000" sx="89000" sy="89000" rotWithShape="0">
              <a:prstClr val="black">
                <a:alpha val="15000"/>
              </a:prstClr>
            </a:outerShdw>
          </a:effectLst>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417733" y="4212709"/>
            <a:ext cx="5160457" cy="2036742"/>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000" dirty="0">
                <a:latin typeface="+mj-lt"/>
              </a:rPr>
              <a:t>Screen shot of 3 stocks being listed </a:t>
            </a:r>
          </a:p>
          <a:p>
            <a:pPr indent="-228600">
              <a:lnSpc>
                <a:spcPct val="90000"/>
              </a:lnSpc>
              <a:buFont typeface="Arial" panose="020B0604020202020204" pitchFamily="34" charset="0"/>
              <a:buChar char="•"/>
            </a:pPr>
            <a:r>
              <a:rPr lang="en-US" sz="2000" dirty="0">
                <a:latin typeface="+mj-lt"/>
              </a:rPr>
              <a:t>Apple Inc for 25 shares </a:t>
            </a:r>
          </a:p>
          <a:p>
            <a:pPr indent="-228600">
              <a:lnSpc>
                <a:spcPct val="90000"/>
              </a:lnSpc>
              <a:buFont typeface="Arial" panose="020B0604020202020204" pitchFamily="34" charset="0"/>
              <a:buChar char="•"/>
            </a:pPr>
            <a:r>
              <a:rPr lang="en-US" sz="2000" dirty="0">
                <a:latin typeface="+mj-lt"/>
              </a:rPr>
              <a:t>Google for 100 shares </a:t>
            </a:r>
          </a:p>
          <a:p>
            <a:pPr indent="-228600">
              <a:lnSpc>
                <a:spcPct val="90000"/>
              </a:lnSpc>
              <a:buFont typeface="Arial" panose="020B0604020202020204" pitchFamily="34" charset="0"/>
              <a:buChar char="•"/>
            </a:pPr>
            <a:r>
              <a:rPr lang="en-US" sz="2000" dirty="0">
                <a:latin typeface="+mj-lt"/>
              </a:rPr>
              <a:t>Facebook (Meta platform) for 150 shares </a:t>
            </a:r>
          </a:p>
          <a:p>
            <a:pPr indent="-228600">
              <a:lnSpc>
                <a:spcPct val="9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108859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3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3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88631" y="4760132"/>
            <a:ext cx="3947420" cy="1777829"/>
          </a:xfrm>
        </p:spPr>
        <p:txBody>
          <a:bodyPr vert="horz" lIns="91440" tIns="45720" rIns="91440" bIns="45720" rtlCol="0" anchor="ctr">
            <a:normAutofit/>
          </a:bodyPr>
          <a:lstStyle/>
          <a:p>
            <a:pPr algn="l">
              <a:lnSpc>
                <a:spcPct val="90000"/>
              </a:lnSpc>
            </a:pPr>
            <a:r>
              <a:rPr lang="en-US" sz="4000" kern="1200" dirty="0">
                <a:solidFill>
                  <a:schemeClr val="tx1"/>
                </a:solidFill>
                <a:latin typeface="+mj-lt"/>
                <a:ea typeface="+mj-ea"/>
                <a:cs typeface="+mj-cs"/>
              </a:rPr>
              <a:t>Code for Daily Data</a:t>
            </a:r>
          </a:p>
        </p:txBody>
      </p:sp>
      <p:sp>
        <p:nvSpPr>
          <p:cNvPr id="61" name="Freeform: Shape 60">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a:extLst>
              <a:ext uri="{FF2B5EF4-FFF2-40B4-BE49-F238E27FC236}">
                <a16:creationId xmlns:a16="http://schemas.microsoft.com/office/drawing/2014/main" id="{CA207C64-3618-4497-B6FC-611996C78D48}"/>
              </a:ext>
            </a:extLst>
          </p:cNvPr>
          <p:cNvPicPr>
            <a:picLocks noChangeAspect="1"/>
          </p:cNvPicPr>
          <p:nvPr/>
        </p:nvPicPr>
        <p:blipFill>
          <a:blip r:embed="rId2"/>
          <a:stretch>
            <a:fillRect/>
          </a:stretch>
        </p:blipFill>
        <p:spPr>
          <a:xfrm>
            <a:off x="1983029" y="346029"/>
            <a:ext cx="7913973" cy="3778922"/>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118447" y="4767660"/>
            <a:ext cx="6281873" cy="1770300"/>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1800" dirty="0"/>
              <a:t>Screen shot of adding daily stock data code</a:t>
            </a:r>
          </a:p>
          <a:p>
            <a:pPr indent="-228600">
              <a:lnSpc>
                <a:spcPct val="90000"/>
              </a:lnSpc>
              <a:buFont typeface="Arial" panose="020B0604020202020204" pitchFamily="34" charset="0"/>
              <a:buChar char="•"/>
            </a:pPr>
            <a:r>
              <a:rPr lang="en-US" sz="1800" dirty="0"/>
              <a:t>After listing our stock list, we added our daily stock data such as date, price, and volume </a:t>
            </a:r>
          </a:p>
          <a:p>
            <a:pPr indent="-228600">
              <a:lnSpc>
                <a:spcPct val="90000"/>
              </a:lnSpc>
              <a:buFont typeface="Arial" panose="020B0604020202020204" pitchFamily="34" charset="0"/>
              <a:buChar char="•"/>
            </a:pPr>
            <a:endParaRPr lang="en-US" sz="1800" dirty="0"/>
          </a:p>
          <a:p>
            <a:pPr indent="-228600">
              <a:lnSpc>
                <a:spcPct val="90000"/>
              </a:lnSpc>
              <a:buFont typeface="Arial" panose="020B0604020202020204" pitchFamily="34" charset="0"/>
              <a:buChar char="•"/>
            </a:pPr>
            <a:endParaRPr lang="en-US" sz="1800" dirty="0"/>
          </a:p>
        </p:txBody>
      </p:sp>
    </p:spTree>
    <p:extLst>
      <p:ext uri="{BB962C8B-B14F-4D97-AF65-F5344CB8AC3E}">
        <p14:creationId xmlns:p14="http://schemas.microsoft.com/office/powerpoint/2010/main" val="18004387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9160-6208-4F37-BB2C-6A8CBD80336E}"/>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lnSpc>
                <a:spcPct val="90000"/>
              </a:lnSpc>
            </a:pPr>
            <a:r>
              <a:rPr lang="en-US" sz="3600" dirty="0"/>
              <a:t>What was learned ?	</a:t>
            </a:r>
          </a:p>
        </p:txBody>
      </p:sp>
      <p:pic>
        <p:nvPicPr>
          <p:cNvPr id="19" name="Picture 6" descr="A hand holding a pen and shading circles on a sheet">
            <a:extLst>
              <a:ext uri="{FF2B5EF4-FFF2-40B4-BE49-F238E27FC236}">
                <a16:creationId xmlns:a16="http://schemas.microsoft.com/office/drawing/2014/main" id="{2D49B234-B433-215C-91B6-5E74F9306250}"/>
              </a:ext>
            </a:extLst>
          </p:cNvPr>
          <p:cNvPicPr>
            <a:picLocks noChangeAspect="1"/>
          </p:cNvPicPr>
          <p:nvPr/>
        </p:nvPicPr>
        <p:blipFill rotWithShape="1">
          <a:blip r:embed="rId2"/>
          <a:srcRect t="23032" b="2471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C14C6CC0-C61B-4B6E-B3F2-9980C2209D79}"/>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0F9A8AB5-0374-4FBB-A918-10F493760108}"/>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chemeClr val="tx1">
                    <a:lumMod val="75000"/>
                    <a:lumOff val="25000"/>
                  </a:schemeClr>
                </a:solidFill>
                <a:latin typeface="Calibri" panose="020F0502020204030204"/>
              </a:rPr>
              <a:pPr>
                <a:spcAft>
                  <a:spcPts val="600"/>
                </a:spcAft>
                <a:defRPr/>
              </a:pPr>
              <a:t>14</a:t>
            </a:fld>
            <a:endParaRPr lang="en-US" dirty="0">
              <a:solidFill>
                <a:schemeClr val="tx1">
                  <a:lumMod val="75000"/>
                  <a:lumOff val="25000"/>
                </a:schemeClr>
              </a:solidFill>
              <a:latin typeface="Calibri" panose="020F0502020204030204"/>
            </a:endParaRPr>
          </a:p>
        </p:txBody>
      </p:sp>
      <p:sp>
        <p:nvSpPr>
          <p:cNvPr id="4" name="TextBox 3">
            <a:extLst>
              <a:ext uri="{FF2B5EF4-FFF2-40B4-BE49-F238E27FC236}">
                <a16:creationId xmlns:a16="http://schemas.microsoft.com/office/drawing/2014/main" id="{B3655552-9973-4D12-9BF9-9AF7B46C03C4}"/>
              </a:ext>
            </a:extLst>
          </p:cNvPr>
          <p:cNvSpPr txBox="1"/>
          <p:nvPr/>
        </p:nvSpPr>
        <p:spPr>
          <a:xfrm>
            <a:off x="3968160" y="4379027"/>
            <a:ext cx="77412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Learned what Stubs were in programming and why they are very useful</a:t>
            </a:r>
          </a:p>
          <a:p>
            <a:pPr marL="285750" indent="-285750">
              <a:buFont typeface="Arial" panose="020B0604020202020204" pitchFamily="34" charset="0"/>
              <a:buChar char="•"/>
            </a:pPr>
            <a:r>
              <a:rPr lang="en-US" dirty="0"/>
              <a:t>When copying code from stubs I noticed indentations were not picking up causing error in my code  </a:t>
            </a:r>
          </a:p>
          <a:p>
            <a:pPr marL="285750" indent="-285750">
              <a:buFont typeface="Arial" panose="020B0604020202020204" pitchFamily="34" charset="0"/>
              <a:buChar char="•"/>
            </a:pPr>
            <a:r>
              <a:rPr lang="en-US" dirty="0"/>
              <a:t>Learned that you can create an object from a class and the relationship between classes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09236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29F4-54CC-4F04-947D-D5BC0AE590A1}"/>
              </a:ext>
            </a:extLst>
          </p:cNvPr>
          <p:cNvSpPr>
            <a:spLocks noGrp="1"/>
          </p:cNvSpPr>
          <p:nvPr>
            <p:ph type="title"/>
          </p:nvPr>
        </p:nvSpPr>
        <p:spPr>
          <a:xfrm>
            <a:off x="496063" y="4019293"/>
            <a:ext cx="4127563" cy="1525622"/>
          </a:xfrm>
        </p:spPr>
        <p:txBody>
          <a:bodyPr vert="horz" lIns="91440" tIns="45720" rIns="91440" bIns="45720" rtlCol="0" anchor="ctr">
            <a:normAutofit/>
          </a:bodyPr>
          <a:lstStyle/>
          <a:p>
            <a:pPr algn="l">
              <a:lnSpc>
                <a:spcPct val="90000"/>
              </a:lnSpc>
            </a:pPr>
            <a:r>
              <a:rPr lang="en-US" sz="3600" dirty="0"/>
              <a:t>Class inheritance </a:t>
            </a:r>
          </a:p>
        </p:txBody>
      </p:sp>
      <p:sp>
        <p:nvSpPr>
          <p:cNvPr id="19" name="TextBox 18">
            <a:extLst>
              <a:ext uri="{FF2B5EF4-FFF2-40B4-BE49-F238E27FC236}">
                <a16:creationId xmlns:a16="http://schemas.microsoft.com/office/drawing/2014/main" id="{B22AC890-6499-48F7-8B69-B70A0A78E552}"/>
              </a:ext>
            </a:extLst>
          </p:cNvPr>
          <p:cNvSpPr txBox="1"/>
          <p:nvPr/>
        </p:nvSpPr>
        <p:spPr>
          <a:xfrm>
            <a:off x="481013" y="5236234"/>
            <a:ext cx="5391722" cy="81436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Slide Number Placeholder 2">
            <a:extLst>
              <a:ext uri="{FF2B5EF4-FFF2-40B4-BE49-F238E27FC236}">
                <a16:creationId xmlns:a16="http://schemas.microsoft.com/office/drawing/2014/main" id="{C0B5ED59-981C-4A1D-A0C0-FB4CD861FE3B}"/>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C2E478F-E849-4A8C-AF1F-CBCC78A7CBFA}" type="slidenum">
              <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5B38CB-3B47-4F9E-93A1-DD99A34EBC5F}"/>
              </a:ext>
            </a:extLst>
          </p:cNvPr>
          <p:cNvSpPr txBox="1"/>
          <p:nvPr/>
        </p:nvSpPr>
        <p:spPr>
          <a:xfrm>
            <a:off x="6095947" y="4451493"/>
            <a:ext cx="5726546" cy="2087419"/>
          </a:xfrm>
          <a:prstGeom prst="rect">
            <a:avLst/>
          </a:prstGeom>
          <a:noFill/>
        </p:spPr>
        <p:txBody>
          <a:bodyPr wrap="square" anchor="t">
            <a:norm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Implement inheritance in the stock program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mj-lt"/>
              </a:rPr>
              <a:t>Create three classes (retirement, traditional, and robo)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Run unit test </a:t>
            </a:r>
          </a:p>
        </p:txBody>
      </p:sp>
      <p:sp>
        <p:nvSpPr>
          <p:cNvPr id="4" name="TextBox 3">
            <a:extLst>
              <a:ext uri="{FF2B5EF4-FFF2-40B4-BE49-F238E27FC236}">
                <a16:creationId xmlns:a16="http://schemas.microsoft.com/office/drawing/2014/main" id="{9979CA87-C4BA-4457-946F-7085B5F81E81}"/>
              </a:ext>
            </a:extLst>
          </p:cNvPr>
          <p:cNvSpPr txBox="1"/>
          <p:nvPr/>
        </p:nvSpPr>
        <p:spPr>
          <a:xfrm>
            <a:off x="481013" y="5349773"/>
            <a:ext cx="5838199" cy="646331"/>
          </a:xfrm>
          <a:prstGeom prst="rect">
            <a:avLst/>
          </a:prstGeom>
          <a:noFill/>
        </p:spPr>
        <p:txBody>
          <a:bodyPr wrap="square" rtlCol="0">
            <a:spAutoFit/>
          </a:bodyPr>
          <a:lstStyle/>
          <a:p>
            <a:r>
              <a:rPr lang="en-US" dirty="0">
                <a:latin typeface="+mj-lt"/>
              </a:rPr>
              <a:t>Objective: Create two or more classes based off the base class Stock and Daily_Data</a:t>
            </a:r>
          </a:p>
        </p:txBody>
      </p:sp>
      <p:pic>
        <p:nvPicPr>
          <p:cNvPr id="15" name="Picture 14" descr="Top view of cubes connected with black lines">
            <a:extLst>
              <a:ext uri="{FF2B5EF4-FFF2-40B4-BE49-F238E27FC236}">
                <a16:creationId xmlns:a16="http://schemas.microsoft.com/office/drawing/2014/main" id="{F9C8263F-CAA5-47CA-A139-E775A24EC246}"/>
              </a:ext>
            </a:extLst>
          </p:cNvPr>
          <p:cNvPicPr>
            <a:picLocks noChangeAspect="1"/>
          </p:cNvPicPr>
          <p:nvPr/>
        </p:nvPicPr>
        <p:blipFill rotWithShape="1">
          <a:blip r:embed="rId2"/>
          <a:srcRect t="31942" b="27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407016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94360" y="640263"/>
            <a:ext cx="5239512" cy="1344975"/>
          </a:xfrm>
        </p:spPr>
        <p:txBody>
          <a:bodyPr vert="horz" lIns="91440" tIns="45720" rIns="91440" bIns="45720" rtlCol="0" anchor="ctr">
            <a:normAutofit/>
          </a:bodyPr>
          <a:lstStyle/>
          <a:p>
            <a:pPr algn="l">
              <a:lnSpc>
                <a:spcPct val="90000"/>
              </a:lnSpc>
            </a:pPr>
            <a:r>
              <a:rPr lang="en-US" sz="4000" kern="1200" dirty="0">
                <a:solidFill>
                  <a:schemeClr val="bg1"/>
                </a:solidFill>
                <a:latin typeface="+mj-lt"/>
                <a:ea typeface="+mj-ea"/>
                <a:cs typeface="+mj-cs"/>
              </a:rPr>
              <a:t>Inherited classes</a:t>
            </a:r>
          </a:p>
        </p:txBody>
      </p:sp>
      <p:cxnSp>
        <p:nvCxnSpPr>
          <p:cNvPr id="47" name="Straight Connector 4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93610" y="2121763"/>
            <a:ext cx="5235490" cy="3773010"/>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2000" dirty="0">
                <a:solidFill>
                  <a:schemeClr val="bg1"/>
                </a:solidFill>
                <a:latin typeface="+mj-lt"/>
              </a:rPr>
              <a:t>Screen shot of inherited classes</a:t>
            </a:r>
          </a:p>
          <a:p>
            <a:pPr marL="285750" indent="-228600">
              <a:lnSpc>
                <a:spcPct val="90000"/>
              </a:lnSpc>
              <a:buFont typeface="Arial" panose="020B0604020202020204" pitchFamily="34" charset="0"/>
              <a:buChar char="•"/>
            </a:pPr>
            <a:r>
              <a:rPr lang="en-US" sz="2000" dirty="0">
                <a:solidFill>
                  <a:schemeClr val="bg1"/>
                </a:solidFill>
                <a:latin typeface="+mj-lt"/>
              </a:rPr>
              <a:t>From stock_class we import Stock. Retirement_Account is the parent class. The added classes are our Traditional and Robo account </a:t>
            </a:r>
          </a:p>
          <a:p>
            <a:pPr marL="285750" indent="-228600">
              <a:lnSpc>
                <a:spcPct val="90000"/>
              </a:lnSpc>
              <a:buFont typeface="Arial" panose="020B0604020202020204" pitchFamily="34" charset="0"/>
              <a:buChar char="•"/>
            </a:pPr>
            <a:r>
              <a:rPr lang="en-US" sz="2000" dirty="0">
                <a:solidFill>
                  <a:schemeClr val="bg1"/>
                </a:solidFill>
                <a:latin typeface="+mj-lt"/>
              </a:rPr>
              <a:t> In the Traditional class we can see where we pass the Retirement_Account balance </a:t>
            </a:r>
          </a:p>
          <a:p>
            <a:pPr indent="-228600">
              <a:lnSpc>
                <a:spcPct val="90000"/>
              </a:lnSpc>
              <a:buFont typeface="Arial" panose="020B0604020202020204" pitchFamily="34" charset="0"/>
              <a:buChar char="•"/>
            </a:pPr>
            <a:endParaRPr lang="en-US" sz="2000" dirty="0">
              <a:solidFill>
                <a:schemeClr val="bg1"/>
              </a:solidFill>
            </a:endParaRPr>
          </a:p>
          <a:p>
            <a:pPr indent="-228600">
              <a:lnSpc>
                <a:spcPct val="90000"/>
              </a:lnSpc>
              <a:buFont typeface="Arial" panose="020B0604020202020204" pitchFamily="34" charset="0"/>
              <a:buChar char="•"/>
            </a:pPr>
            <a:endParaRPr lang="en-US" sz="2000" dirty="0">
              <a:solidFill>
                <a:schemeClr val="bg1"/>
              </a:solidFill>
            </a:endParaRPr>
          </a:p>
          <a:p>
            <a:pPr indent="-228600">
              <a:lnSpc>
                <a:spcPct val="90000"/>
              </a:lnSpc>
              <a:buFont typeface="Arial" panose="020B0604020202020204" pitchFamily="34" charset="0"/>
              <a:buChar char="•"/>
            </a:pPr>
            <a:endParaRPr lang="en-US" sz="2000" dirty="0">
              <a:solidFill>
                <a:schemeClr val="bg1"/>
              </a:solidFill>
            </a:endParaRPr>
          </a:p>
          <a:p>
            <a:pPr indent="-228600">
              <a:lnSpc>
                <a:spcPct val="90000"/>
              </a:lnSpc>
              <a:buFont typeface="Arial" panose="020B0604020202020204" pitchFamily="34" charset="0"/>
              <a:buChar char="•"/>
            </a:pPr>
            <a:endParaRPr lang="en-US" sz="2000" dirty="0">
              <a:solidFill>
                <a:schemeClr val="bg1"/>
              </a:solidFill>
            </a:endParaRPr>
          </a:p>
          <a:p>
            <a:pPr indent="-228600">
              <a:lnSpc>
                <a:spcPct val="90000"/>
              </a:lnSpc>
              <a:buFont typeface="Arial" panose="020B0604020202020204" pitchFamily="34" charset="0"/>
              <a:buChar char="•"/>
            </a:pPr>
            <a:endParaRPr lang="en-US" sz="2000" dirty="0">
              <a:solidFill>
                <a:schemeClr val="bg1"/>
              </a:solidFill>
            </a:endParaRPr>
          </a:p>
        </p:txBody>
      </p:sp>
      <p:pic>
        <p:nvPicPr>
          <p:cNvPr id="4" name="Picture 3">
            <a:extLst>
              <a:ext uri="{FF2B5EF4-FFF2-40B4-BE49-F238E27FC236}">
                <a16:creationId xmlns:a16="http://schemas.microsoft.com/office/drawing/2014/main" id="{8D6F60B8-7CCC-49A5-B75E-DC53BF2D3625}"/>
              </a:ext>
            </a:extLst>
          </p:cNvPr>
          <p:cNvPicPr>
            <a:picLocks noChangeAspect="1"/>
          </p:cNvPicPr>
          <p:nvPr/>
        </p:nvPicPr>
        <p:blipFill>
          <a:blip r:embed="rId2"/>
          <a:stretch>
            <a:fillRect/>
          </a:stretch>
        </p:blipFill>
        <p:spPr>
          <a:xfrm>
            <a:off x="6580632" y="903259"/>
            <a:ext cx="5126736" cy="4896032"/>
          </a:xfrm>
          <a:prstGeom prst="rect">
            <a:avLst/>
          </a:prstGeom>
        </p:spPr>
      </p:pic>
    </p:spTree>
    <p:extLst>
      <p:ext uri="{BB962C8B-B14F-4D97-AF65-F5344CB8AC3E}">
        <p14:creationId xmlns:p14="http://schemas.microsoft.com/office/powerpoint/2010/main" val="1398974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descr="Text&#10;&#10;Description automatically generated">
            <a:extLst>
              <a:ext uri="{FF2B5EF4-FFF2-40B4-BE49-F238E27FC236}">
                <a16:creationId xmlns:a16="http://schemas.microsoft.com/office/drawing/2014/main" id="{6BE4E55F-7BCC-457B-BB94-74D5C1D0013B}"/>
              </a:ext>
            </a:extLst>
          </p:cNvPr>
          <p:cNvPicPr>
            <a:picLocks noChangeAspect="1"/>
          </p:cNvPicPr>
          <p:nvPr/>
        </p:nvPicPr>
        <p:blipFill>
          <a:blip r:embed="rId2"/>
          <a:stretch>
            <a:fillRect/>
          </a:stretch>
        </p:blipFill>
        <p:spPr>
          <a:xfrm>
            <a:off x="2430398" y="320040"/>
            <a:ext cx="7328156" cy="4305291"/>
          </a:xfrm>
          <a:prstGeom prst="rect">
            <a:avLst/>
          </a:prstGeom>
        </p:spPr>
      </p:pic>
      <p:sp>
        <p:nvSpPr>
          <p:cNvPr id="14" name="Rectangle 13">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41248" y="5010912"/>
            <a:ext cx="2889504" cy="1344168"/>
          </a:xfrm>
        </p:spPr>
        <p:txBody>
          <a:bodyPr vert="horz" lIns="91440" tIns="45720" rIns="91440" bIns="45720" rtlCol="0" anchor="ctr">
            <a:normAutofit/>
          </a:bodyPr>
          <a:lstStyle/>
          <a:p>
            <a:pPr algn="l">
              <a:lnSpc>
                <a:spcPct val="90000"/>
              </a:lnSpc>
            </a:pPr>
            <a:r>
              <a:rPr lang="en-US" sz="2600" kern="1200" dirty="0">
                <a:solidFill>
                  <a:schemeClr val="bg1"/>
                </a:solidFill>
                <a:latin typeface="+mj-lt"/>
                <a:ea typeface="+mj-ea"/>
                <a:cs typeface="+mj-cs"/>
              </a:rPr>
              <a:t>Unit Tests</a:t>
            </a:r>
          </a:p>
        </p:txBody>
      </p:sp>
      <p:cxnSp>
        <p:nvCxnSpPr>
          <p:cNvPr id="16" name="Straight Connector 15">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379976" y="5010912"/>
            <a:ext cx="6976872" cy="1344168"/>
          </a:xfrm>
        </p:spPr>
        <p:txBody>
          <a:bodyPr vert="horz" lIns="91440" tIns="45720" rIns="91440" bIns="45720" rtlCol="0" anchor="ctr">
            <a:normAutofit fontScale="92500" lnSpcReduction="20000"/>
          </a:bodyPr>
          <a:lstStyle/>
          <a:p>
            <a:pPr marL="342900" indent="-228600">
              <a:lnSpc>
                <a:spcPct val="90000"/>
              </a:lnSpc>
              <a:buFont typeface="Arial" panose="020B0604020202020204" pitchFamily="34" charset="0"/>
              <a:buChar char="•"/>
            </a:pPr>
            <a:endParaRPr lang="en-US" sz="1700" dirty="0">
              <a:solidFill>
                <a:schemeClr val="bg1"/>
              </a:solidFill>
            </a:endParaRPr>
          </a:p>
          <a:p>
            <a:pPr marL="342900" indent="-228600">
              <a:lnSpc>
                <a:spcPct val="90000"/>
              </a:lnSpc>
              <a:buFont typeface="Arial" panose="020B0604020202020204" pitchFamily="34" charset="0"/>
              <a:buChar char="•"/>
            </a:pPr>
            <a:endParaRPr lang="en-US" sz="1700" dirty="0">
              <a:solidFill>
                <a:schemeClr val="bg1"/>
              </a:solidFill>
              <a:latin typeface="+mj-lt"/>
            </a:endParaRPr>
          </a:p>
          <a:p>
            <a:pPr marL="342900" indent="-228600">
              <a:lnSpc>
                <a:spcPct val="90000"/>
              </a:lnSpc>
              <a:buFont typeface="Arial" panose="020B0604020202020204" pitchFamily="34" charset="0"/>
              <a:buChar char="•"/>
            </a:pPr>
            <a:r>
              <a:rPr lang="en-US" sz="1700" dirty="0">
                <a:solidFill>
                  <a:schemeClr val="bg1"/>
                </a:solidFill>
                <a:latin typeface="+mj-lt"/>
              </a:rPr>
              <a:t>Screen shot of successful unit test </a:t>
            </a:r>
          </a:p>
          <a:p>
            <a:pPr marL="342900" indent="-228600">
              <a:lnSpc>
                <a:spcPct val="90000"/>
              </a:lnSpc>
              <a:buFont typeface="Arial" panose="020B0604020202020204" pitchFamily="34" charset="0"/>
              <a:buChar char="•"/>
            </a:pPr>
            <a:r>
              <a:rPr lang="en-US" sz="1700" dirty="0">
                <a:solidFill>
                  <a:schemeClr val="bg1"/>
                </a:solidFill>
                <a:latin typeface="+mj-lt"/>
              </a:rPr>
              <a:t>Unit test checked for errors in created stock, retirement, traditional, and robo account </a:t>
            </a:r>
          </a:p>
          <a:p>
            <a:pPr indent="-228600">
              <a:lnSpc>
                <a:spcPct val="90000"/>
              </a:lnSpc>
              <a:buFont typeface="Arial" panose="020B0604020202020204" pitchFamily="34" charset="0"/>
              <a:buChar char="•"/>
            </a:pPr>
            <a:endParaRPr lang="en-US" sz="1700" dirty="0">
              <a:solidFill>
                <a:schemeClr val="bg1"/>
              </a:solidFill>
            </a:endParaRPr>
          </a:p>
          <a:p>
            <a:pPr indent="-228600">
              <a:lnSpc>
                <a:spcPct val="90000"/>
              </a:lnSpc>
              <a:buFont typeface="Arial" panose="020B0604020202020204" pitchFamily="34" charset="0"/>
              <a:buChar char="•"/>
            </a:pPr>
            <a:endParaRPr lang="en-US" sz="1700" dirty="0">
              <a:solidFill>
                <a:schemeClr val="bg1"/>
              </a:solidFill>
            </a:endParaRPr>
          </a:p>
          <a:p>
            <a:pPr indent="-228600">
              <a:lnSpc>
                <a:spcPct val="90000"/>
              </a:lnSpc>
              <a:buFont typeface="Arial" panose="020B0604020202020204" pitchFamily="34" charset="0"/>
              <a:buChar char="•"/>
            </a:pPr>
            <a:endParaRPr lang="en-US" sz="1700" dirty="0">
              <a:solidFill>
                <a:schemeClr val="bg1"/>
              </a:solidFill>
            </a:endParaRPr>
          </a:p>
          <a:p>
            <a:pPr indent="-228600">
              <a:lnSpc>
                <a:spcPct val="90000"/>
              </a:lnSpc>
              <a:buFont typeface="Arial" panose="020B0604020202020204" pitchFamily="34" charset="0"/>
              <a:buChar char="•"/>
            </a:pPr>
            <a:endParaRPr lang="en-US" sz="1700" dirty="0">
              <a:solidFill>
                <a:schemeClr val="bg1"/>
              </a:solidFill>
            </a:endParaRPr>
          </a:p>
        </p:txBody>
      </p:sp>
    </p:spTree>
    <p:extLst>
      <p:ext uri="{BB962C8B-B14F-4D97-AF65-F5344CB8AC3E}">
        <p14:creationId xmlns:p14="http://schemas.microsoft.com/office/powerpoint/2010/main" val="8356496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33" name="Rectangle 27">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29">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41248" y="5010912"/>
            <a:ext cx="2889504" cy="1344168"/>
          </a:xfrm>
        </p:spPr>
        <p:txBody>
          <a:bodyPr vert="horz" lIns="91440" tIns="45720" rIns="91440" bIns="45720" rtlCol="0" anchor="ctr">
            <a:normAutofit/>
          </a:bodyPr>
          <a:lstStyle/>
          <a:p>
            <a:pPr algn="l">
              <a:lnSpc>
                <a:spcPct val="90000"/>
              </a:lnSpc>
            </a:pPr>
            <a:r>
              <a:rPr lang="en-US" sz="2600" dirty="0">
                <a:solidFill>
                  <a:schemeClr val="bg1"/>
                </a:solidFill>
              </a:rPr>
              <a:t>Stock menu program</a:t>
            </a:r>
          </a:p>
        </p:txBody>
      </p:sp>
      <p:pic>
        <p:nvPicPr>
          <p:cNvPr id="4" name="Picture 3">
            <a:extLst>
              <a:ext uri="{FF2B5EF4-FFF2-40B4-BE49-F238E27FC236}">
                <a16:creationId xmlns:a16="http://schemas.microsoft.com/office/drawing/2014/main" id="{0E1E171E-6B2E-46F4-9BCB-41ED9D7F4BD9}"/>
              </a:ext>
            </a:extLst>
          </p:cNvPr>
          <p:cNvPicPr>
            <a:picLocks noChangeAspect="1"/>
          </p:cNvPicPr>
          <p:nvPr/>
        </p:nvPicPr>
        <p:blipFill>
          <a:blip r:embed="rId2"/>
          <a:stretch>
            <a:fillRect/>
          </a:stretch>
        </p:blipFill>
        <p:spPr>
          <a:xfrm>
            <a:off x="1407182" y="424328"/>
            <a:ext cx="3665685" cy="3973936"/>
          </a:xfrm>
          <a:prstGeom prst="rect">
            <a:avLst/>
          </a:prstGeom>
        </p:spPr>
      </p:pic>
      <p:pic>
        <p:nvPicPr>
          <p:cNvPr id="5" name="Picture 4">
            <a:extLst>
              <a:ext uri="{FF2B5EF4-FFF2-40B4-BE49-F238E27FC236}">
                <a16:creationId xmlns:a16="http://schemas.microsoft.com/office/drawing/2014/main" id="{E700574B-F8BA-4F99-9DBD-480833987E02}"/>
              </a:ext>
            </a:extLst>
          </p:cNvPr>
          <p:cNvPicPr>
            <a:picLocks noChangeAspect="1"/>
          </p:cNvPicPr>
          <p:nvPr/>
        </p:nvPicPr>
        <p:blipFill>
          <a:blip r:embed="rId3"/>
          <a:stretch>
            <a:fillRect/>
          </a:stretch>
        </p:blipFill>
        <p:spPr>
          <a:xfrm>
            <a:off x="6615650" y="424328"/>
            <a:ext cx="4672650" cy="3973936"/>
          </a:xfrm>
          <a:prstGeom prst="rect">
            <a:avLst/>
          </a:prstGeom>
        </p:spPr>
      </p:pic>
      <p:cxnSp>
        <p:nvCxnSpPr>
          <p:cNvPr id="32" name="Straight Connector 31">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379976" y="5010912"/>
            <a:ext cx="6976872" cy="1344168"/>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1700" dirty="0">
                <a:solidFill>
                  <a:schemeClr val="bg1"/>
                </a:solidFill>
                <a:latin typeface="+mj-lt"/>
              </a:rPr>
              <a:t>Screen shot of adding an investor type to the stock menu program </a:t>
            </a:r>
          </a:p>
          <a:p>
            <a:pPr indent="-228600">
              <a:lnSpc>
                <a:spcPct val="90000"/>
              </a:lnSpc>
              <a:buFont typeface="Arial" panose="020B0604020202020204" pitchFamily="34" charset="0"/>
              <a:buChar char="•"/>
            </a:pPr>
            <a:r>
              <a:rPr lang="en-US" sz="1700" dirty="0">
                <a:solidFill>
                  <a:schemeClr val="bg1"/>
                </a:solidFill>
                <a:latin typeface="+mj-lt"/>
              </a:rPr>
              <a:t>My initial balance is $500 for Robo, account # 12345, after 50 years I should have an investment return of $26,250.0</a:t>
            </a:r>
          </a:p>
        </p:txBody>
      </p:sp>
    </p:spTree>
    <p:extLst>
      <p:ext uri="{BB962C8B-B14F-4D97-AF65-F5344CB8AC3E}">
        <p14:creationId xmlns:p14="http://schemas.microsoft.com/office/powerpoint/2010/main" val="378317192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9160-6208-4F37-BB2C-6A8CBD80336E}"/>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lnSpc>
                <a:spcPct val="90000"/>
              </a:lnSpc>
            </a:pPr>
            <a:r>
              <a:rPr lang="en-US" sz="3600" dirty="0"/>
              <a:t>What was learned ?	</a:t>
            </a:r>
          </a:p>
        </p:txBody>
      </p:sp>
      <p:pic>
        <p:nvPicPr>
          <p:cNvPr id="19" name="Picture 6" descr="A hand holding a pen and shading circles on a sheet">
            <a:extLst>
              <a:ext uri="{FF2B5EF4-FFF2-40B4-BE49-F238E27FC236}">
                <a16:creationId xmlns:a16="http://schemas.microsoft.com/office/drawing/2014/main" id="{2D49B234-B433-215C-91B6-5E74F9306250}"/>
              </a:ext>
            </a:extLst>
          </p:cNvPr>
          <p:cNvPicPr>
            <a:picLocks noChangeAspect="1"/>
          </p:cNvPicPr>
          <p:nvPr/>
        </p:nvPicPr>
        <p:blipFill rotWithShape="1">
          <a:blip r:embed="rId2"/>
          <a:srcRect t="23032" b="2471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C14C6CC0-C61B-4B6E-B3F2-9980C2209D79}"/>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dirty="0">
                <a:latin typeface="+mj-lt"/>
              </a:rPr>
              <a:t>Learned more about child and parent class relationships</a:t>
            </a:r>
          </a:p>
          <a:p>
            <a:pPr marL="285750" indent="-228600">
              <a:lnSpc>
                <a:spcPct val="90000"/>
              </a:lnSpc>
              <a:spcAft>
                <a:spcPts val="600"/>
              </a:spcAft>
              <a:buFont typeface="Arial" panose="020B0604020202020204" pitchFamily="34" charset="0"/>
              <a:buChar char="•"/>
            </a:pPr>
            <a:r>
              <a:rPr lang="en-US" dirty="0">
                <a:latin typeface="+mj-lt"/>
              </a:rPr>
              <a:t>Learned you can have more than one class </a:t>
            </a:r>
          </a:p>
          <a:p>
            <a:pPr marL="285750" indent="-228600">
              <a:lnSpc>
                <a:spcPct val="90000"/>
              </a:lnSpc>
              <a:spcAft>
                <a:spcPts val="600"/>
              </a:spcAft>
              <a:buFont typeface="Arial" panose="020B0604020202020204" pitchFamily="34" charset="0"/>
              <a:buChar char="•"/>
            </a:pPr>
            <a:r>
              <a:rPr lang="en-US" dirty="0">
                <a:latin typeface="+mj-lt"/>
              </a:rPr>
              <a:t>Learned to create object based derived classes</a:t>
            </a:r>
          </a:p>
          <a:p>
            <a:pPr marL="285750" indent="-228600">
              <a:lnSpc>
                <a:spcPct val="90000"/>
              </a:lnSpc>
              <a:spcAft>
                <a:spcPts val="600"/>
              </a:spcAft>
              <a:buFont typeface="Arial" panose="020B0604020202020204" pitchFamily="34" charset="0"/>
              <a:buChar char="•"/>
            </a:pPr>
            <a:r>
              <a:rPr lang="en-US" dirty="0">
                <a:latin typeface="+mj-lt"/>
              </a:rPr>
              <a:t>Accessing base class attributes </a:t>
            </a:r>
          </a:p>
          <a:p>
            <a:pPr marL="285750" indent="-228600">
              <a:lnSpc>
                <a:spcPct val="90000"/>
              </a:lnSpc>
              <a:spcAft>
                <a:spcPts val="600"/>
              </a:spcAft>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0F9A8AB5-0374-4FBB-A918-10F493760108}"/>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chemeClr val="tx1">
                    <a:lumMod val="75000"/>
                    <a:lumOff val="25000"/>
                  </a:schemeClr>
                </a:solidFill>
                <a:latin typeface="Calibri" panose="020F0502020204030204"/>
              </a:rPr>
              <a:pPr>
                <a:spcAft>
                  <a:spcPts val="600"/>
                </a:spcAft>
                <a:defRPr/>
              </a:pPr>
              <a:t>19</a:t>
            </a:fld>
            <a:endParaRPr lang="en-US" dirty="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40311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87B3-0A27-4EE9-979E-B69581E476F0}"/>
              </a:ext>
            </a:extLst>
          </p:cNvPr>
          <p:cNvSpPr>
            <a:spLocks noGrp="1"/>
          </p:cNvSpPr>
          <p:nvPr>
            <p:ph type="title"/>
          </p:nvPr>
        </p:nvSpPr>
        <p:spPr>
          <a:xfrm>
            <a:off x="6399475" y="822037"/>
            <a:ext cx="4846319" cy="1256838"/>
          </a:xfrm>
        </p:spPr>
        <p:txBody>
          <a:bodyPr/>
          <a:lstStyle/>
          <a:p>
            <a:r>
              <a:rPr lang="en-US" sz="2400" dirty="0"/>
              <a:t>PYTHON STOCK TRACKING PROGRAM  </a:t>
            </a:r>
            <a:r>
              <a:rPr lang="en-US" dirty="0"/>
              <a:t>	</a:t>
            </a:r>
          </a:p>
        </p:txBody>
      </p:sp>
      <p:pic>
        <p:nvPicPr>
          <p:cNvPr id="8" name="Picture Placeholder 7" descr="Display with stock market charts">
            <a:extLst>
              <a:ext uri="{FF2B5EF4-FFF2-40B4-BE49-F238E27FC236}">
                <a16:creationId xmlns:a16="http://schemas.microsoft.com/office/drawing/2014/main" id="{BB76F5AB-0940-46E1-85F9-6A870D7D04C9}"/>
              </a:ext>
            </a:extLst>
          </p:cNvPr>
          <p:cNvPicPr>
            <a:picLocks noGrp="1" noChangeAspect="1"/>
          </p:cNvPicPr>
          <p:nvPr>
            <p:ph type="pic" sz="quarter" idx="13"/>
          </p:nvPr>
        </p:nvPicPr>
        <p:blipFill>
          <a:blip r:embed="rId2"/>
          <a:srcRect l="20334" r="20334"/>
          <a:stretch/>
        </p:blipFill>
        <p:spPr>
          <a:xfrm>
            <a:off x="0" y="0"/>
            <a:ext cx="6096000" cy="6858000"/>
          </a:xfrm>
        </p:spPr>
      </p:pic>
      <p:sp>
        <p:nvSpPr>
          <p:cNvPr id="6" name="Text Placeholder 5">
            <a:extLst>
              <a:ext uri="{FF2B5EF4-FFF2-40B4-BE49-F238E27FC236}">
                <a16:creationId xmlns:a16="http://schemas.microsoft.com/office/drawing/2014/main" id="{F3C89A40-EEAA-43AB-9A3A-B2CFDE450F1B}"/>
              </a:ext>
            </a:extLst>
          </p:cNvPr>
          <p:cNvSpPr>
            <a:spLocks noGrp="1"/>
          </p:cNvSpPr>
          <p:nvPr>
            <p:ph type="body" sz="quarter" idx="15"/>
          </p:nvPr>
        </p:nvSpPr>
        <p:spPr>
          <a:xfrm>
            <a:off x="6399475" y="2078875"/>
            <a:ext cx="4114800" cy="3798888"/>
          </a:xfrm>
        </p:spPr>
        <p:txBody>
          <a:bodyPr/>
          <a:lstStyle/>
          <a:p>
            <a:r>
              <a:rPr lang="en-US" dirty="0"/>
              <a:t>PROJECT INTRODUCTION</a:t>
            </a:r>
          </a:p>
          <a:p>
            <a:r>
              <a:rPr lang="en-US" dirty="0"/>
              <a:t>PROCESS FOR STOCK TRACKING PROGRAM  </a:t>
            </a:r>
          </a:p>
          <a:p>
            <a:r>
              <a:rPr lang="en-US" dirty="0"/>
              <a:t>SUMMARY/CAREER DEVELOPMENT</a:t>
            </a:r>
          </a:p>
          <a:p>
            <a:r>
              <a:rPr lang="en-US" dirty="0"/>
              <a:t>CONCLUSION </a:t>
            </a:r>
          </a:p>
          <a:p>
            <a:endParaRPr lang="en-US" dirty="0"/>
          </a:p>
        </p:txBody>
      </p:sp>
      <p:sp>
        <p:nvSpPr>
          <p:cNvPr id="7" name="Slide Number Placeholder 6">
            <a:extLst>
              <a:ext uri="{FF2B5EF4-FFF2-40B4-BE49-F238E27FC236}">
                <a16:creationId xmlns:a16="http://schemas.microsoft.com/office/drawing/2014/main" id="{F29F8048-1E86-48F4-B246-D2F8C54B7EB1}"/>
              </a:ext>
            </a:extLst>
          </p:cNvPr>
          <p:cNvSpPr>
            <a:spLocks noGrp="1"/>
          </p:cNvSpPr>
          <p:nvPr>
            <p:ph type="sldNum" sz="quarter" idx="12"/>
          </p:nvPr>
        </p:nvSpPr>
        <p:spPr/>
        <p:txBody>
          <a:bodyPr/>
          <a:lstStyle/>
          <a:p>
            <a:fld id="{8C2E478F-E849-4A8C-AF1F-CBCC78A7CBFA}" type="slidenum">
              <a:rPr lang="en-US" smtClean="0"/>
              <a:pPr/>
              <a:t>2</a:t>
            </a:fld>
            <a:endParaRPr lang="en-US" dirty="0"/>
          </a:p>
        </p:txBody>
      </p:sp>
    </p:spTree>
    <p:extLst>
      <p:ext uri="{BB962C8B-B14F-4D97-AF65-F5344CB8AC3E}">
        <p14:creationId xmlns:p14="http://schemas.microsoft.com/office/powerpoint/2010/main" val="1649098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a:extLst>
              <a:ext uri="{FF2B5EF4-FFF2-40B4-BE49-F238E27FC236}">
                <a16:creationId xmlns:a16="http://schemas.microsoft.com/office/drawing/2014/main" id="{F327E5E4-012F-7C5E-970F-0B8E2859DB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55446" b="-1"/>
          <a:stretch/>
        </p:blipFill>
        <p:spPr>
          <a:xfrm>
            <a:off x="20" y="10"/>
            <a:ext cx="5416530" cy="6857990"/>
          </a:xfrm>
          <a:prstGeom prst="rect">
            <a:avLst/>
          </a:prstGeom>
          <a:noFill/>
          <a:effectLst/>
        </p:spPr>
      </p:pic>
      <p:sp>
        <p:nvSpPr>
          <p:cNvPr id="4" name="Slide Number Placeholder 3">
            <a:extLst>
              <a:ext uri="{FF2B5EF4-FFF2-40B4-BE49-F238E27FC236}">
                <a16:creationId xmlns:a16="http://schemas.microsoft.com/office/drawing/2014/main" id="{98A4B060-AD50-4C8E-8DC2-6D113F9439F9}"/>
              </a:ext>
            </a:extLst>
          </p:cNvPr>
          <p:cNvSpPr>
            <a:spLocks noGrp="1"/>
          </p:cNvSpPr>
          <p:nvPr>
            <p:ph type="sldNum" sz="quarter" idx="4"/>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20</a:t>
            </a:fld>
            <a:endParaRPr lang="en-US" dirty="0"/>
          </a:p>
        </p:txBody>
      </p:sp>
      <p:sp>
        <p:nvSpPr>
          <p:cNvPr id="12" name="Content Placeholder 3">
            <a:extLst>
              <a:ext uri="{FF2B5EF4-FFF2-40B4-BE49-F238E27FC236}">
                <a16:creationId xmlns:a16="http://schemas.microsoft.com/office/drawing/2014/main" id="{9CF85FF1-FE3A-8415-1A99-277A2AC49B66}"/>
              </a:ext>
            </a:extLst>
          </p:cNvPr>
          <p:cNvSpPr>
            <a:spLocks noGrp="1"/>
          </p:cNvSpPr>
          <p:nvPr>
            <p:ph idx="1"/>
          </p:nvPr>
        </p:nvSpPr>
        <p:spPr>
          <a:xfrm>
            <a:off x="6096000" y="1661160"/>
            <a:ext cx="4646613" cy="3825875"/>
          </a:xfrm>
        </p:spPr>
        <p:txBody>
          <a:bodyPr>
            <a:normAutofit/>
          </a:bodyPr>
          <a:lstStyle/>
          <a:p>
            <a:r>
              <a:rPr lang="en-US" dirty="0"/>
              <a:t>Objective: Use matplotlib to create a chart visual showing stock prices over time </a:t>
            </a:r>
          </a:p>
          <a:p>
            <a:r>
              <a:rPr lang="en-US" dirty="0"/>
              <a:t>Used Python matplotlib library to display stock chart </a:t>
            </a:r>
          </a:p>
          <a:p>
            <a:endParaRPr lang="en-US" dirty="0"/>
          </a:p>
        </p:txBody>
      </p:sp>
      <p:sp>
        <p:nvSpPr>
          <p:cNvPr id="6" name="Title 5">
            <a:extLst>
              <a:ext uri="{FF2B5EF4-FFF2-40B4-BE49-F238E27FC236}">
                <a16:creationId xmlns:a16="http://schemas.microsoft.com/office/drawing/2014/main" id="{33A04C79-FF54-4C6C-A476-1BF5FED7F74E}"/>
              </a:ext>
            </a:extLst>
          </p:cNvPr>
          <p:cNvSpPr>
            <a:spLocks noGrp="1"/>
          </p:cNvSpPr>
          <p:nvPr>
            <p:ph type="title"/>
          </p:nvPr>
        </p:nvSpPr>
        <p:spPr>
          <a:xfrm>
            <a:off x="6095999" y="612037"/>
            <a:ext cx="5897218" cy="884238"/>
          </a:xfrm>
        </p:spPr>
        <p:txBody>
          <a:bodyPr anchor="t">
            <a:normAutofit/>
          </a:bodyPr>
          <a:lstStyle/>
          <a:p>
            <a:pPr>
              <a:lnSpc>
                <a:spcPct val="140000"/>
              </a:lnSpc>
            </a:pPr>
            <a:r>
              <a:rPr lang="en-US" sz="2700" dirty="0"/>
              <a:t>Creating a chart using matplotlib</a:t>
            </a:r>
          </a:p>
        </p:txBody>
      </p:sp>
    </p:spTree>
    <p:extLst>
      <p:ext uri="{BB962C8B-B14F-4D97-AF65-F5344CB8AC3E}">
        <p14:creationId xmlns:p14="http://schemas.microsoft.com/office/powerpoint/2010/main" val="330187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73749" y="4610244"/>
            <a:ext cx="3649703" cy="1714500"/>
          </a:xfrm>
        </p:spPr>
        <p:txBody>
          <a:bodyPr vert="horz" lIns="91440" tIns="45720" rIns="91440" bIns="45720" rtlCol="0" anchor="ctr">
            <a:normAutofit/>
          </a:bodyPr>
          <a:lstStyle/>
          <a:p>
            <a:pPr algn="l">
              <a:lnSpc>
                <a:spcPct val="90000"/>
              </a:lnSpc>
            </a:pPr>
            <a:r>
              <a:rPr lang="en-US" sz="2800" kern="1200" dirty="0">
                <a:solidFill>
                  <a:schemeClr val="tx1"/>
                </a:solidFill>
                <a:latin typeface="+mj-lt"/>
                <a:ea typeface="+mj-ea"/>
                <a:cs typeface="+mj-cs"/>
              </a:rPr>
              <a:t>Chart for stock price history </a:t>
            </a:r>
          </a:p>
        </p:txBody>
      </p:sp>
      <p:pic>
        <p:nvPicPr>
          <p:cNvPr id="4" name="Picture 3">
            <a:extLst>
              <a:ext uri="{FF2B5EF4-FFF2-40B4-BE49-F238E27FC236}">
                <a16:creationId xmlns:a16="http://schemas.microsoft.com/office/drawing/2014/main" id="{6088F08E-CA49-43A4-94F2-674D90DCBBBF}"/>
              </a:ext>
            </a:extLst>
          </p:cNvPr>
          <p:cNvPicPr>
            <a:picLocks noChangeAspect="1"/>
          </p:cNvPicPr>
          <p:nvPr/>
        </p:nvPicPr>
        <p:blipFill rotWithShape="1">
          <a:blip r:embed="rId2"/>
          <a:srcRect t="1507" r="-2" b="2000"/>
          <a:stretch/>
        </p:blipFill>
        <p:spPr>
          <a:xfrm>
            <a:off x="4719344" y="370320"/>
            <a:ext cx="6798905" cy="4051011"/>
          </a:xfrm>
          <a:prstGeom prst="rect">
            <a:avLst/>
          </a:prstGeom>
        </p:spPr>
      </p:pic>
      <p:cxnSp>
        <p:nvCxnSpPr>
          <p:cNvPr id="61" name="Straight Connector 60">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793019" y="4610244"/>
            <a:ext cx="6725232" cy="1714500"/>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1700" dirty="0"/>
              <a:t>Screen shot of price history for Google stock successfully displaying </a:t>
            </a:r>
          </a:p>
          <a:p>
            <a:pPr indent="-228600">
              <a:lnSpc>
                <a:spcPct val="90000"/>
              </a:lnSpc>
              <a:buFont typeface="Arial" panose="020B0604020202020204" pitchFamily="34" charset="0"/>
              <a:buChar char="•"/>
            </a:pPr>
            <a:endParaRPr lang="en-US" sz="1700" dirty="0"/>
          </a:p>
        </p:txBody>
      </p:sp>
      <p:pic>
        <p:nvPicPr>
          <p:cNvPr id="8" name="Picture 7">
            <a:extLst>
              <a:ext uri="{FF2B5EF4-FFF2-40B4-BE49-F238E27FC236}">
                <a16:creationId xmlns:a16="http://schemas.microsoft.com/office/drawing/2014/main" id="{D34C8427-7FAD-4F92-A1DD-2D731809B4C0}"/>
              </a:ext>
            </a:extLst>
          </p:cNvPr>
          <p:cNvPicPr>
            <a:picLocks noChangeAspect="1"/>
          </p:cNvPicPr>
          <p:nvPr/>
        </p:nvPicPr>
        <p:blipFill>
          <a:blip r:embed="rId3"/>
          <a:stretch>
            <a:fillRect/>
          </a:stretch>
        </p:blipFill>
        <p:spPr>
          <a:xfrm>
            <a:off x="457907" y="370320"/>
            <a:ext cx="3356712" cy="4132996"/>
          </a:xfrm>
          <a:prstGeom prst="rect">
            <a:avLst/>
          </a:prstGeom>
        </p:spPr>
      </p:pic>
    </p:spTree>
    <p:extLst>
      <p:ext uri="{BB962C8B-B14F-4D97-AF65-F5344CB8AC3E}">
        <p14:creationId xmlns:p14="http://schemas.microsoft.com/office/powerpoint/2010/main" val="289971506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9160-6208-4F37-BB2C-6A8CBD80336E}"/>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lnSpc>
                <a:spcPct val="90000"/>
              </a:lnSpc>
            </a:pPr>
            <a:r>
              <a:rPr lang="en-US" sz="3600" dirty="0"/>
              <a:t>What was learned ?	</a:t>
            </a:r>
          </a:p>
        </p:txBody>
      </p:sp>
      <p:pic>
        <p:nvPicPr>
          <p:cNvPr id="19" name="Picture 6" descr="A hand holding a pen and shading circles on a sheet">
            <a:extLst>
              <a:ext uri="{FF2B5EF4-FFF2-40B4-BE49-F238E27FC236}">
                <a16:creationId xmlns:a16="http://schemas.microsoft.com/office/drawing/2014/main" id="{2D49B234-B433-215C-91B6-5E74F9306250}"/>
              </a:ext>
            </a:extLst>
          </p:cNvPr>
          <p:cNvPicPr>
            <a:picLocks noChangeAspect="1"/>
          </p:cNvPicPr>
          <p:nvPr/>
        </p:nvPicPr>
        <p:blipFill rotWithShape="1">
          <a:blip r:embed="rId2"/>
          <a:srcRect t="23032" b="2471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C14C6CC0-C61B-4B6E-B3F2-9980C2209D79}"/>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0F9A8AB5-0374-4FBB-A918-10F493760108}"/>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chemeClr val="tx1">
                    <a:lumMod val="75000"/>
                    <a:lumOff val="25000"/>
                  </a:schemeClr>
                </a:solidFill>
                <a:latin typeface="Calibri" panose="020F0502020204030204"/>
              </a:rPr>
              <a:pPr>
                <a:spcAft>
                  <a:spcPts val="600"/>
                </a:spcAft>
                <a:defRPr/>
              </a:pPr>
              <a:t>22</a:t>
            </a:fld>
            <a:endParaRPr lang="en-US" dirty="0">
              <a:solidFill>
                <a:schemeClr val="tx1">
                  <a:lumMod val="75000"/>
                  <a:lumOff val="25000"/>
                </a:schemeClr>
              </a:solidFill>
              <a:latin typeface="Calibri" panose="020F0502020204030204"/>
            </a:endParaRPr>
          </a:p>
        </p:txBody>
      </p:sp>
      <p:sp>
        <p:nvSpPr>
          <p:cNvPr id="6" name="TextBox 5">
            <a:extLst>
              <a:ext uri="{FF2B5EF4-FFF2-40B4-BE49-F238E27FC236}">
                <a16:creationId xmlns:a16="http://schemas.microsoft.com/office/drawing/2014/main" id="{B9F66A47-05BB-466B-98A8-1B74F52C7CE2}"/>
              </a:ext>
            </a:extLst>
          </p:cNvPr>
          <p:cNvSpPr txBox="1"/>
          <p:nvPr/>
        </p:nvSpPr>
        <p:spPr>
          <a:xfrm>
            <a:off x="4126358" y="4455227"/>
            <a:ext cx="7680660" cy="1477328"/>
          </a:xfrm>
          <a:prstGeom prst="rect">
            <a:avLst/>
          </a:prstGeom>
          <a:noFill/>
        </p:spPr>
        <p:txBody>
          <a:bodyPr wrap="square" rtlCol="0">
            <a:spAutoFit/>
          </a:bodyPr>
          <a:lstStyle/>
          <a:p>
            <a:pPr marL="342900" indent="-342900">
              <a:buAutoNum type="arabicPeriod"/>
            </a:pPr>
            <a:r>
              <a:rPr lang="en-US" dirty="0">
                <a:latin typeface="+mj-lt"/>
              </a:rPr>
              <a:t>Stock investors use charts to visualize stock prices over time </a:t>
            </a:r>
          </a:p>
          <a:p>
            <a:pPr marL="342900" indent="-342900">
              <a:buAutoNum type="arabicPeriod"/>
            </a:pPr>
            <a:r>
              <a:rPr lang="en-US" dirty="0">
                <a:latin typeface="+mj-lt"/>
              </a:rPr>
              <a:t>Python has extensive libraries to enhance Python programming</a:t>
            </a:r>
          </a:p>
          <a:p>
            <a:pPr marL="342900" indent="-342900">
              <a:buAutoNum type="arabicPeriod"/>
            </a:pPr>
            <a:r>
              <a:rPr lang="en-US" dirty="0">
                <a:latin typeface="+mj-lt"/>
              </a:rPr>
              <a:t>Challenge for this module was the x and y label code was not working properly had to restart a few times </a:t>
            </a:r>
          </a:p>
          <a:p>
            <a:pPr marL="342900" indent="-342900">
              <a:buAutoNum type="arabicPeriod"/>
            </a:pPr>
            <a:endParaRPr lang="en-US" dirty="0"/>
          </a:p>
        </p:txBody>
      </p:sp>
    </p:spTree>
    <p:extLst>
      <p:ext uri="{BB962C8B-B14F-4D97-AF65-F5344CB8AC3E}">
        <p14:creationId xmlns:p14="http://schemas.microsoft.com/office/powerpoint/2010/main" val="3296946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Picture 66" descr="Stack of files">
            <a:extLst>
              <a:ext uri="{FF2B5EF4-FFF2-40B4-BE49-F238E27FC236}">
                <a16:creationId xmlns:a16="http://schemas.microsoft.com/office/drawing/2014/main" id="{02FF3E00-A12C-354F-EDA0-098B79D3AAD8}"/>
              </a:ext>
            </a:extLst>
          </p:cNvPr>
          <p:cNvPicPr>
            <a:picLocks noChangeAspect="1"/>
          </p:cNvPicPr>
          <p:nvPr/>
        </p:nvPicPr>
        <p:blipFill rotWithShape="1">
          <a:blip r:embed="rId2"/>
          <a:srcRect l="4476" r="1406" b="-1"/>
          <a:stretch/>
        </p:blipFill>
        <p:spPr>
          <a:xfrm>
            <a:off x="2522356" y="10"/>
            <a:ext cx="9669642" cy="6857990"/>
          </a:xfrm>
          <a:prstGeom prst="rect">
            <a:avLst/>
          </a:prstGeom>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370CC2C-7EB9-4240-AE08-7B632639B352}"/>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nSpc>
                <a:spcPct val="90000"/>
              </a:lnSpc>
            </a:pPr>
            <a:r>
              <a:rPr lang="en-US" sz="4000" dirty="0"/>
              <a:t>Working with files </a:t>
            </a:r>
          </a:p>
        </p:txBody>
      </p:sp>
      <p:sp>
        <p:nvSpPr>
          <p:cNvPr id="4" name="Text Placeholder 3">
            <a:extLst>
              <a:ext uri="{FF2B5EF4-FFF2-40B4-BE49-F238E27FC236}">
                <a16:creationId xmlns:a16="http://schemas.microsoft.com/office/drawing/2014/main" id="{3A7DC62D-39E7-49BE-969B-8E8DF8A8015F}"/>
              </a:ext>
            </a:extLst>
          </p:cNvPr>
          <p:cNvSpPr>
            <a:spLocks noGrp="1"/>
          </p:cNvSpPr>
          <p:nvPr>
            <p:ph type="body" idx="1"/>
          </p:nvPr>
        </p:nvSpPr>
        <p:spPr>
          <a:xfrm>
            <a:off x="838200" y="2434200"/>
            <a:ext cx="4029075" cy="3852299"/>
          </a:xfrm>
        </p:spPr>
        <p:txBody>
          <a:bodyPr vert="horz" lIns="91440" tIns="45720" rIns="91440" bIns="45720" rtlCol="0">
            <a:normAutofit/>
          </a:bodyPr>
          <a:lstStyle/>
          <a:p>
            <a:pPr marL="285750" indent="-285750" algn="l">
              <a:buFont typeface="Arial" panose="020B0604020202020204" pitchFamily="34" charset="0"/>
              <a:buChar char="•"/>
            </a:pPr>
            <a:r>
              <a:rPr lang="en-US" dirty="0">
                <a:latin typeface="+mj-lt"/>
              </a:rPr>
              <a:t>Objective: Focus on saving data and reading data from files</a:t>
            </a:r>
          </a:p>
          <a:p>
            <a:pPr marL="342900" indent="-342900" algn="l">
              <a:buFont typeface="+mj-lt"/>
              <a:buAutoNum type="arabicPeriod"/>
            </a:pPr>
            <a:r>
              <a:rPr lang="en-US" dirty="0">
                <a:latin typeface="+mj-lt"/>
              </a:rPr>
              <a:t>Used the CSV library to import data from Yahoo Finance </a:t>
            </a:r>
          </a:p>
          <a:p>
            <a:pPr marL="342900" indent="-342900" algn="l">
              <a:buFont typeface="+mj-lt"/>
              <a:buAutoNum type="arabicPeriod"/>
            </a:pPr>
            <a:r>
              <a:rPr lang="en-US" dirty="0">
                <a:latin typeface="+mj-lt"/>
              </a:rPr>
              <a:t>Read data from file</a:t>
            </a:r>
          </a:p>
          <a:p>
            <a:pPr marL="285750" indent="-285750" algn="l">
              <a:buFont typeface="Arial" panose="020B0604020202020204" pitchFamily="34" charset="0"/>
              <a:buChar char="•"/>
            </a:pPr>
            <a:endParaRPr lang="en-US" sz="1600" dirty="0">
              <a:latin typeface="+mj-lt"/>
            </a:endParaRPr>
          </a:p>
          <a:p>
            <a:pPr indent="-228600" algn="l">
              <a:lnSpc>
                <a:spcPct val="90000"/>
              </a:lnSpc>
              <a:buFont typeface="Arial" panose="020B0604020202020204" pitchFamily="34" charset="0"/>
              <a:buChar char="•"/>
            </a:pPr>
            <a:endParaRPr lang="en-US" sz="2000" dirty="0">
              <a:solidFill>
                <a:schemeClr val="tx1"/>
              </a:solidFill>
            </a:endParaRPr>
          </a:p>
        </p:txBody>
      </p:sp>
      <p:sp>
        <p:nvSpPr>
          <p:cNvPr id="5" name="Slide Number Placeholder 4">
            <a:extLst>
              <a:ext uri="{FF2B5EF4-FFF2-40B4-BE49-F238E27FC236}">
                <a16:creationId xmlns:a16="http://schemas.microsoft.com/office/drawing/2014/main" id="{FFF17F86-41C0-4CDC-AD1E-E3E148494DB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rgbClr val="FFFFFF"/>
                </a:solidFill>
                <a:latin typeface="Calibri" panose="020F0502020204030204"/>
              </a:rPr>
              <a:pPr>
                <a:spcAft>
                  <a:spcPts val="600"/>
                </a:spcAft>
                <a:defRPr/>
              </a:pPr>
              <a:t>23</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256367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665F4B8-9F24-4418-9484-7A0503377722}"/>
              </a:ext>
            </a:extLst>
          </p:cNvPr>
          <p:cNvPicPr>
            <a:picLocks noChangeAspect="1"/>
          </p:cNvPicPr>
          <p:nvPr/>
        </p:nvPicPr>
        <p:blipFill>
          <a:blip r:embed="rId2"/>
          <a:stretch>
            <a:fillRect/>
          </a:stretch>
        </p:blipFill>
        <p:spPr>
          <a:xfrm>
            <a:off x="764988" y="1808932"/>
            <a:ext cx="3368969" cy="3240136"/>
          </a:xfrm>
          <a:prstGeom prst="rect">
            <a:avLst/>
          </a:prstGeom>
        </p:spPr>
      </p:pic>
      <p:sp>
        <p:nvSpPr>
          <p:cNvPr id="44" name="Freeform: Shape 43">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759354" y="457201"/>
            <a:ext cx="5337270" cy="1835911"/>
          </a:xfrm>
        </p:spPr>
        <p:txBody>
          <a:bodyPr vert="horz" lIns="91440" tIns="45720" rIns="91440" bIns="45720" rtlCol="0" anchor="b">
            <a:normAutofit/>
          </a:bodyPr>
          <a:lstStyle/>
          <a:p>
            <a:pPr algn="l">
              <a:lnSpc>
                <a:spcPct val="90000"/>
              </a:lnSpc>
            </a:pPr>
            <a:r>
              <a:rPr lang="en-US" sz="5400" kern="1200" dirty="0">
                <a:solidFill>
                  <a:srgbClr val="FFFFFF"/>
                </a:solidFill>
                <a:latin typeface="+mj-lt"/>
                <a:ea typeface="+mj-ea"/>
                <a:cs typeface="+mj-cs"/>
              </a:rPr>
              <a:t>CSV File</a:t>
            </a:r>
          </a:p>
        </p:txBody>
      </p:sp>
      <p:sp>
        <p:nvSpPr>
          <p:cNvPr id="46"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759354" y="2798064"/>
            <a:ext cx="5461095" cy="3417611"/>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2200" dirty="0">
                <a:solidFill>
                  <a:srgbClr val="FFFFFF"/>
                </a:solidFill>
              </a:rPr>
              <a:t>Screen shot of downloaded CSV file from Yahoo Finance</a:t>
            </a:r>
          </a:p>
          <a:p>
            <a:pPr marL="285750" indent="-228600">
              <a:lnSpc>
                <a:spcPct val="90000"/>
              </a:lnSpc>
              <a:buFont typeface="Arial" panose="020B0604020202020204" pitchFamily="34" charset="0"/>
              <a:buChar char="•"/>
            </a:pPr>
            <a:r>
              <a:rPr lang="en-US" sz="2200" dirty="0">
                <a:solidFill>
                  <a:srgbClr val="FFFFFF"/>
                </a:solidFill>
              </a:rPr>
              <a:t>Stock downloaded is Norsk Hydro ASA one of the top aluminum extruders </a:t>
            </a:r>
          </a:p>
          <a:p>
            <a:pPr marL="285750" indent="-228600">
              <a:lnSpc>
                <a:spcPct val="90000"/>
              </a:lnSpc>
              <a:buFont typeface="Arial" panose="020B0604020202020204" pitchFamily="34" charset="0"/>
              <a:buChar char="•"/>
            </a:pPr>
            <a:r>
              <a:rPr lang="en-US" sz="2200" dirty="0">
                <a:solidFill>
                  <a:srgbClr val="FFFFFF"/>
                </a:solidFill>
              </a:rPr>
              <a:t>Range of stock is year to date 4/5/2021-4/5/2022 </a:t>
            </a:r>
          </a:p>
          <a:p>
            <a:pPr indent="-228600">
              <a:lnSpc>
                <a:spcPct val="90000"/>
              </a:lnSpc>
              <a:buFont typeface="Arial" panose="020B0604020202020204" pitchFamily="34" charset="0"/>
              <a:buChar char="•"/>
            </a:pPr>
            <a:endParaRPr lang="en-US" sz="2200" dirty="0">
              <a:solidFill>
                <a:srgbClr val="FFFFFF"/>
              </a:solidFill>
            </a:endParaRPr>
          </a:p>
          <a:p>
            <a:pPr indent="-228600">
              <a:lnSpc>
                <a:spcPct val="90000"/>
              </a:lnSpc>
              <a:buFont typeface="Arial" panose="020B0604020202020204" pitchFamily="34" charset="0"/>
              <a:buChar char="•"/>
            </a:pPr>
            <a:endParaRPr lang="en-US" sz="2200" dirty="0">
              <a:solidFill>
                <a:srgbClr val="FFFFFF"/>
              </a:solidFill>
            </a:endParaRPr>
          </a:p>
          <a:p>
            <a:pPr indent="-228600">
              <a:lnSpc>
                <a:spcPct val="90000"/>
              </a:lnSpc>
              <a:buFont typeface="Arial" panose="020B0604020202020204" pitchFamily="34" charset="0"/>
              <a:buChar char="•"/>
            </a:pPr>
            <a:endParaRPr lang="en-US" sz="2200" dirty="0">
              <a:solidFill>
                <a:srgbClr val="FFFFFF"/>
              </a:solidFill>
            </a:endParaRPr>
          </a:p>
        </p:txBody>
      </p:sp>
    </p:spTree>
    <p:extLst>
      <p:ext uri="{BB962C8B-B14F-4D97-AF65-F5344CB8AC3E}">
        <p14:creationId xmlns:p14="http://schemas.microsoft.com/office/powerpoint/2010/main" val="783480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7289" y="1296537"/>
            <a:ext cx="4220967" cy="1907840"/>
          </a:xfrm>
        </p:spPr>
        <p:txBody>
          <a:bodyPr vert="horz" lIns="91440" tIns="45720" rIns="91440" bIns="45720" rtlCol="0" anchor="b">
            <a:normAutofit/>
          </a:bodyPr>
          <a:lstStyle/>
          <a:p>
            <a:pPr algn="l">
              <a:lnSpc>
                <a:spcPct val="90000"/>
              </a:lnSpc>
            </a:pPr>
            <a:r>
              <a:rPr lang="en-US" sz="4800" dirty="0">
                <a:solidFill>
                  <a:schemeClr val="bg1"/>
                </a:solidFill>
              </a:rPr>
              <a:t>Importing data</a:t>
            </a:r>
          </a:p>
        </p:txBody>
      </p:sp>
      <p:grpSp>
        <p:nvGrpSpPr>
          <p:cNvPr id="17" name="Group 16">
            <a:extLst>
              <a:ext uri="{FF2B5EF4-FFF2-40B4-BE49-F238E27FC236}">
                <a16:creationId xmlns:a16="http://schemas.microsoft.com/office/drawing/2014/main" id="{9C6E8597-0CCE-4A8A-9326-AA52691A1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8"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8" name="Picture 7">
            <a:extLst>
              <a:ext uri="{FF2B5EF4-FFF2-40B4-BE49-F238E27FC236}">
                <a16:creationId xmlns:a16="http://schemas.microsoft.com/office/drawing/2014/main" id="{7D155ECF-FF8E-441D-82E7-FD96183482E7}"/>
              </a:ext>
            </a:extLst>
          </p:cNvPr>
          <p:cNvPicPr>
            <a:picLocks noChangeAspect="1"/>
          </p:cNvPicPr>
          <p:nvPr/>
        </p:nvPicPr>
        <p:blipFill>
          <a:blip r:embed="rId2"/>
          <a:stretch>
            <a:fillRect/>
          </a:stretch>
        </p:blipFill>
        <p:spPr>
          <a:xfrm>
            <a:off x="7160354" y="437902"/>
            <a:ext cx="4188157" cy="2821809"/>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7290" y="3428999"/>
            <a:ext cx="4075054" cy="2741213"/>
          </a:xfr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2000" dirty="0">
                <a:solidFill>
                  <a:schemeClr val="bg1"/>
                </a:solidFill>
              </a:rPr>
              <a:t>Screenshot of the historical data import for Hydro stock </a:t>
            </a:r>
          </a:p>
          <a:p>
            <a:pPr indent="-228600">
              <a:lnSpc>
                <a:spcPct val="90000"/>
              </a:lnSpc>
              <a:buFont typeface="Arial" panose="020B0604020202020204" pitchFamily="34" charset="0"/>
              <a:buChar char="•"/>
            </a:pPr>
            <a:r>
              <a:rPr lang="en-US" sz="2000" dirty="0">
                <a:solidFill>
                  <a:schemeClr val="bg1"/>
                </a:solidFill>
              </a:rPr>
              <a:t>Here we see the low/high price, low/high volume/ change in price and profit/loss  </a:t>
            </a:r>
          </a:p>
          <a:p>
            <a:pPr indent="-228600">
              <a:lnSpc>
                <a:spcPct val="90000"/>
              </a:lnSpc>
              <a:buFont typeface="Arial" panose="020B0604020202020204" pitchFamily="34" charset="0"/>
              <a:buChar char="•"/>
            </a:pPr>
            <a:r>
              <a:rPr lang="en-US" sz="2000" dirty="0">
                <a:solidFill>
                  <a:schemeClr val="bg1"/>
                </a:solidFill>
              </a:rPr>
              <a:t>Chart is the visual for Hydro’s one year data </a:t>
            </a:r>
          </a:p>
          <a:p>
            <a:pPr indent="-228600">
              <a:lnSpc>
                <a:spcPct val="90000"/>
              </a:lnSpc>
              <a:buFont typeface="Arial" panose="020B0604020202020204" pitchFamily="34" charset="0"/>
              <a:buChar char="•"/>
            </a:pPr>
            <a:endParaRPr lang="en-US" sz="2000" dirty="0">
              <a:solidFill>
                <a:schemeClr val="bg1"/>
              </a:solidFill>
            </a:endParaRPr>
          </a:p>
          <a:p>
            <a:pPr indent="-228600">
              <a:lnSpc>
                <a:spcPct val="90000"/>
              </a:lnSpc>
              <a:buFont typeface="Arial" panose="020B0604020202020204" pitchFamily="34" charset="0"/>
              <a:buChar char="•"/>
            </a:pPr>
            <a:endParaRPr lang="en-US" sz="2000" dirty="0">
              <a:solidFill>
                <a:schemeClr val="bg1"/>
              </a:solidFill>
            </a:endParaRPr>
          </a:p>
        </p:txBody>
      </p:sp>
      <p:pic>
        <p:nvPicPr>
          <p:cNvPr id="4" name="Picture 3">
            <a:extLst>
              <a:ext uri="{FF2B5EF4-FFF2-40B4-BE49-F238E27FC236}">
                <a16:creationId xmlns:a16="http://schemas.microsoft.com/office/drawing/2014/main" id="{0F3DACB0-BDA9-4AA9-9AF0-071BA4258E2A}"/>
              </a:ext>
            </a:extLst>
          </p:cNvPr>
          <p:cNvPicPr>
            <a:picLocks noChangeAspect="1"/>
          </p:cNvPicPr>
          <p:nvPr/>
        </p:nvPicPr>
        <p:blipFill>
          <a:blip r:embed="rId3"/>
          <a:stretch>
            <a:fillRect/>
          </a:stretch>
        </p:blipFill>
        <p:spPr>
          <a:xfrm>
            <a:off x="6417299" y="3787473"/>
            <a:ext cx="5484142" cy="2755781"/>
          </a:xfrm>
          <a:prstGeom prst="rect">
            <a:avLst/>
          </a:prstGeom>
        </p:spPr>
      </p:pic>
    </p:spTree>
    <p:extLst>
      <p:ext uri="{BB962C8B-B14F-4D97-AF65-F5344CB8AC3E}">
        <p14:creationId xmlns:p14="http://schemas.microsoft.com/office/powerpoint/2010/main" val="769338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9160-6208-4F37-BB2C-6A8CBD80336E}"/>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lnSpc>
                <a:spcPct val="90000"/>
              </a:lnSpc>
            </a:pPr>
            <a:r>
              <a:rPr lang="en-US" sz="3600" dirty="0"/>
              <a:t>What was learned ?	</a:t>
            </a:r>
          </a:p>
        </p:txBody>
      </p:sp>
      <p:pic>
        <p:nvPicPr>
          <p:cNvPr id="19" name="Picture 6" descr="A hand holding a pen and shading circles on a sheet">
            <a:extLst>
              <a:ext uri="{FF2B5EF4-FFF2-40B4-BE49-F238E27FC236}">
                <a16:creationId xmlns:a16="http://schemas.microsoft.com/office/drawing/2014/main" id="{2D49B234-B433-215C-91B6-5E74F9306250}"/>
              </a:ext>
            </a:extLst>
          </p:cNvPr>
          <p:cNvPicPr>
            <a:picLocks noChangeAspect="1"/>
          </p:cNvPicPr>
          <p:nvPr/>
        </p:nvPicPr>
        <p:blipFill rotWithShape="1">
          <a:blip r:embed="rId2"/>
          <a:srcRect t="23032" b="2471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C14C6CC0-C61B-4B6E-B3F2-9980C2209D79}"/>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0F9A8AB5-0374-4FBB-A918-10F493760108}"/>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chemeClr val="tx1">
                    <a:lumMod val="75000"/>
                    <a:lumOff val="25000"/>
                  </a:schemeClr>
                </a:solidFill>
                <a:latin typeface="Calibri" panose="020F0502020204030204"/>
              </a:rPr>
              <a:pPr>
                <a:spcAft>
                  <a:spcPts val="600"/>
                </a:spcAft>
                <a:defRPr/>
              </a:pPr>
              <a:t>26</a:t>
            </a:fld>
            <a:endParaRPr lang="en-US" dirty="0">
              <a:solidFill>
                <a:schemeClr val="tx1">
                  <a:lumMod val="75000"/>
                  <a:lumOff val="25000"/>
                </a:schemeClr>
              </a:solidFill>
              <a:latin typeface="Calibri" panose="020F0502020204030204"/>
            </a:endParaRPr>
          </a:p>
        </p:txBody>
      </p:sp>
      <p:sp>
        <p:nvSpPr>
          <p:cNvPr id="4" name="TextBox 3">
            <a:extLst>
              <a:ext uri="{FF2B5EF4-FFF2-40B4-BE49-F238E27FC236}">
                <a16:creationId xmlns:a16="http://schemas.microsoft.com/office/drawing/2014/main" id="{672A29E3-7123-42F3-8786-AA9DCD60A506}"/>
              </a:ext>
            </a:extLst>
          </p:cNvPr>
          <p:cNvSpPr txBox="1"/>
          <p:nvPr/>
        </p:nvSpPr>
        <p:spPr>
          <a:xfrm>
            <a:off x="5613395" y="4344075"/>
            <a:ext cx="6096000" cy="2031325"/>
          </a:xfrm>
          <a:prstGeom prst="rect">
            <a:avLst/>
          </a:prstGeom>
          <a:noFill/>
        </p:spPr>
        <p:txBody>
          <a:bodyPr wrap="square" rtlCol="0">
            <a:spAutoFit/>
          </a:bodyPr>
          <a:lstStyle/>
          <a:p>
            <a:pPr marL="342900" indent="-342900">
              <a:buFont typeface="+mj-lt"/>
              <a:buAutoNum type="arabicPeriod"/>
            </a:pPr>
            <a:r>
              <a:rPr lang="en-US" dirty="0"/>
              <a:t>In this module there was a lot of code that it was very important to make sure spelling and indentation was accurate </a:t>
            </a:r>
          </a:p>
          <a:p>
            <a:pPr marL="342900" indent="-342900">
              <a:buFont typeface="+mj-lt"/>
              <a:buAutoNum type="arabicPeriod"/>
            </a:pPr>
            <a:r>
              <a:rPr lang="en-US" dirty="0"/>
              <a:t>Learned that Python works with many different types of files and use libraries to enhance programming </a:t>
            </a:r>
          </a:p>
          <a:p>
            <a:pPr marL="342900" indent="-342900">
              <a:buFont typeface="+mj-lt"/>
              <a:buAutoNum type="arabicPeriod"/>
            </a:pPr>
            <a:r>
              <a:rPr lang="en-US" dirty="0"/>
              <a:t>Learned the importance of CSV files in the same folder for the code to work properly </a:t>
            </a:r>
          </a:p>
        </p:txBody>
      </p:sp>
    </p:spTree>
    <p:extLst>
      <p:ext uri="{BB962C8B-B14F-4D97-AF65-F5344CB8AC3E}">
        <p14:creationId xmlns:p14="http://schemas.microsoft.com/office/powerpoint/2010/main" val="1566974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3" descr="Graph">
            <a:extLst>
              <a:ext uri="{FF2B5EF4-FFF2-40B4-BE49-F238E27FC236}">
                <a16:creationId xmlns:a16="http://schemas.microsoft.com/office/drawing/2014/main" id="{4F04EF29-229D-82C0-5B3B-C8F104F42523}"/>
              </a:ext>
            </a:extLst>
          </p:cNvPr>
          <p:cNvPicPr>
            <a:picLocks noChangeAspect="1"/>
          </p:cNvPicPr>
          <p:nvPr/>
        </p:nvPicPr>
        <p:blipFill rotWithShape="1">
          <a:blip r:embed="rId2"/>
          <a:srcRect l="16589" r="27855"/>
          <a:stretch/>
        </p:blipFill>
        <p:spPr>
          <a:xfrm>
            <a:off x="20" y="10"/>
            <a:ext cx="6095980" cy="6857990"/>
          </a:xfrm>
          <a:prstGeom prst="parallelogram">
            <a:avLst/>
          </a:prstGeom>
          <a:noFill/>
          <a:effectLst/>
        </p:spPr>
      </p:pic>
      <p:sp>
        <p:nvSpPr>
          <p:cNvPr id="6" name="Title 5">
            <a:extLst>
              <a:ext uri="{FF2B5EF4-FFF2-40B4-BE49-F238E27FC236}">
                <a16:creationId xmlns:a16="http://schemas.microsoft.com/office/drawing/2014/main" id="{33A04C79-FF54-4C6C-A476-1BF5FED7F74E}"/>
              </a:ext>
            </a:extLst>
          </p:cNvPr>
          <p:cNvSpPr>
            <a:spLocks noGrp="1"/>
          </p:cNvSpPr>
          <p:nvPr>
            <p:ph type="title"/>
          </p:nvPr>
        </p:nvSpPr>
        <p:spPr>
          <a:xfrm>
            <a:off x="7068819" y="642927"/>
            <a:ext cx="4846320" cy="1435947"/>
          </a:xfrm>
        </p:spPr>
        <p:txBody>
          <a:bodyPr anchor="t">
            <a:normAutofit/>
          </a:bodyPr>
          <a:lstStyle/>
          <a:p>
            <a:pPr>
              <a:lnSpc>
                <a:spcPct val="140000"/>
              </a:lnSpc>
            </a:pPr>
            <a:r>
              <a:rPr lang="en-US" sz="3000" dirty="0"/>
              <a:t>Creating a graphical user interface</a:t>
            </a:r>
          </a:p>
        </p:txBody>
      </p:sp>
      <p:sp>
        <p:nvSpPr>
          <p:cNvPr id="4" name="Slide Number Placeholder 3">
            <a:extLst>
              <a:ext uri="{FF2B5EF4-FFF2-40B4-BE49-F238E27FC236}">
                <a16:creationId xmlns:a16="http://schemas.microsoft.com/office/drawing/2014/main" id="{98A4B060-AD50-4C8E-8DC2-6D113F9439F9}"/>
              </a:ext>
            </a:extLst>
          </p:cNvPr>
          <p:cNvSpPr>
            <a:spLocks noGrp="1"/>
          </p:cNvSpPr>
          <p:nvPr>
            <p:ph type="sldNum" sz="quarter" idx="12"/>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27</a:t>
            </a:fld>
            <a:endParaRPr lang="en-US" dirty="0"/>
          </a:p>
        </p:txBody>
      </p:sp>
      <p:sp>
        <p:nvSpPr>
          <p:cNvPr id="24" name="Text Placeholder 4">
            <a:extLst>
              <a:ext uri="{FF2B5EF4-FFF2-40B4-BE49-F238E27FC236}">
                <a16:creationId xmlns:a16="http://schemas.microsoft.com/office/drawing/2014/main" id="{4E87F0CD-18D8-ED2F-87D2-E73B413FF2B2}"/>
              </a:ext>
            </a:extLst>
          </p:cNvPr>
          <p:cNvSpPr>
            <a:spLocks noGrp="1"/>
          </p:cNvSpPr>
          <p:nvPr>
            <p:ph type="body" sz="quarter" idx="15"/>
          </p:nvPr>
        </p:nvSpPr>
        <p:spPr>
          <a:xfrm>
            <a:off x="7068820" y="2078875"/>
            <a:ext cx="4114800" cy="3798888"/>
          </a:xfrm>
        </p:spPr>
        <p:txBody>
          <a:bodyPr/>
          <a:lstStyle/>
          <a:p>
            <a:pPr marL="285750" indent="-285750">
              <a:buFont typeface="Arial" panose="020B0604020202020204" pitchFamily="34" charset="0"/>
              <a:buChar char="•"/>
            </a:pPr>
            <a:r>
              <a:rPr lang="en-US" dirty="0">
                <a:latin typeface="+mj-lt"/>
              </a:rPr>
              <a:t>Objective: Implement a graphical user interface for our stock tracker while using tkinter library</a:t>
            </a:r>
          </a:p>
          <a:p>
            <a:pPr marL="285750" indent="-285750">
              <a:buFont typeface="Arial" panose="020B0604020202020204" pitchFamily="34" charset="0"/>
              <a:buChar char="•"/>
            </a:pPr>
            <a:r>
              <a:rPr lang="en-US" dirty="0">
                <a:latin typeface="+mj-lt"/>
              </a:rPr>
              <a:t>Display stock added into GUI with history and report tab </a:t>
            </a:r>
          </a:p>
        </p:txBody>
      </p:sp>
    </p:spTree>
    <p:extLst>
      <p:ext uri="{BB962C8B-B14F-4D97-AF65-F5344CB8AC3E}">
        <p14:creationId xmlns:p14="http://schemas.microsoft.com/office/powerpoint/2010/main" val="346888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13">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7290" y="1030286"/>
            <a:ext cx="4153626" cy="2174091"/>
          </a:xfrm>
        </p:spPr>
        <p:txBody>
          <a:bodyPr vert="horz" lIns="91440" tIns="45720" rIns="91440" bIns="45720" rtlCol="0" anchor="b">
            <a:normAutofit/>
          </a:bodyPr>
          <a:lstStyle/>
          <a:p>
            <a:pPr algn="l">
              <a:lnSpc>
                <a:spcPct val="90000"/>
              </a:lnSpc>
            </a:pPr>
            <a:r>
              <a:rPr lang="en-US" sz="4800" kern="1200" dirty="0">
                <a:solidFill>
                  <a:schemeClr val="bg1"/>
                </a:solidFill>
                <a:latin typeface="+mj-lt"/>
                <a:ea typeface="+mj-ea"/>
                <a:cs typeface="+mj-cs"/>
              </a:rPr>
              <a:t>Stocks in GUI</a:t>
            </a:r>
          </a:p>
        </p:txBody>
      </p:sp>
      <p:grpSp>
        <p:nvGrpSpPr>
          <p:cNvPr id="28" name="Group 15">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7"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7290" y="3428999"/>
            <a:ext cx="4075054" cy="2741213"/>
          </a:xfr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2000" dirty="0">
                <a:solidFill>
                  <a:schemeClr val="bg1"/>
                </a:solidFill>
              </a:rPr>
              <a:t>Screen shot of  Hydro stock successfully working </a:t>
            </a:r>
          </a:p>
          <a:p>
            <a:pPr indent="-228600">
              <a:lnSpc>
                <a:spcPct val="90000"/>
              </a:lnSpc>
              <a:buFont typeface="Arial" panose="020B0604020202020204" pitchFamily="34" charset="0"/>
              <a:buChar char="•"/>
            </a:pPr>
            <a:r>
              <a:rPr lang="en-US" sz="2000" dirty="0">
                <a:solidFill>
                  <a:schemeClr val="bg1"/>
                </a:solidFill>
              </a:rPr>
              <a:t>Added the symbol NHYDY, the name of the company, and the number of shares, 100. </a:t>
            </a:r>
          </a:p>
          <a:p>
            <a:pPr indent="-228600">
              <a:lnSpc>
                <a:spcPct val="90000"/>
              </a:lnSpc>
              <a:buFont typeface="Arial" panose="020B0604020202020204" pitchFamily="34" charset="0"/>
              <a:buChar char="•"/>
            </a:pPr>
            <a:endParaRPr lang="en-US" sz="2000" dirty="0">
              <a:solidFill>
                <a:schemeClr val="bg1"/>
              </a:solidFill>
            </a:endParaRPr>
          </a:p>
          <a:p>
            <a:pPr indent="-228600">
              <a:lnSpc>
                <a:spcPct val="90000"/>
              </a:lnSpc>
              <a:buFont typeface="Arial" panose="020B0604020202020204" pitchFamily="34" charset="0"/>
              <a:buChar char="•"/>
            </a:pPr>
            <a:endParaRPr lang="en-US" sz="2000" dirty="0">
              <a:solidFill>
                <a:schemeClr val="bg1"/>
              </a:solidFill>
            </a:endParaRPr>
          </a:p>
        </p:txBody>
      </p:sp>
      <p:pic>
        <p:nvPicPr>
          <p:cNvPr id="4" name="Picture 3">
            <a:extLst>
              <a:ext uri="{FF2B5EF4-FFF2-40B4-BE49-F238E27FC236}">
                <a16:creationId xmlns:a16="http://schemas.microsoft.com/office/drawing/2014/main" id="{AF7C7B38-5B26-4DDB-8B9A-EB5986509C77}"/>
              </a:ext>
            </a:extLst>
          </p:cNvPr>
          <p:cNvPicPr>
            <a:picLocks noChangeAspect="1"/>
          </p:cNvPicPr>
          <p:nvPr/>
        </p:nvPicPr>
        <p:blipFill rotWithShape="1">
          <a:blip r:embed="rId2"/>
          <a:srcRect l="3277" t="1634" r="2591" b="1140"/>
          <a:stretch/>
        </p:blipFill>
        <p:spPr>
          <a:xfrm>
            <a:off x="7289006" y="1560945"/>
            <a:ext cx="3740728" cy="4378037"/>
          </a:xfrm>
          <a:prstGeom prst="rect">
            <a:avLst/>
          </a:prstGeom>
        </p:spPr>
      </p:pic>
    </p:spTree>
    <p:extLst>
      <p:ext uri="{BB962C8B-B14F-4D97-AF65-F5344CB8AC3E}">
        <p14:creationId xmlns:p14="http://schemas.microsoft.com/office/powerpoint/2010/main" val="2859683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7290" y="1030286"/>
            <a:ext cx="4153626" cy="2174091"/>
          </a:xfrm>
        </p:spPr>
        <p:txBody>
          <a:bodyPr vert="horz" lIns="91440" tIns="45720" rIns="91440" bIns="45720" rtlCol="0" anchor="b">
            <a:normAutofit/>
          </a:bodyPr>
          <a:lstStyle/>
          <a:p>
            <a:pPr algn="l">
              <a:lnSpc>
                <a:spcPct val="90000"/>
              </a:lnSpc>
            </a:pPr>
            <a:r>
              <a:rPr lang="en-US" sz="4800" kern="1200" dirty="0">
                <a:solidFill>
                  <a:schemeClr val="bg1"/>
                </a:solidFill>
                <a:latin typeface="+mj-lt"/>
                <a:ea typeface="+mj-ea"/>
                <a:cs typeface="+mj-cs"/>
              </a:rPr>
              <a:t>History Tab</a:t>
            </a:r>
          </a:p>
        </p:txBody>
      </p:sp>
      <p:grpSp>
        <p:nvGrpSpPr>
          <p:cNvPr id="16" name="Group 15">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7"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7290" y="3428999"/>
            <a:ext cx="4075054" cy="2741213"/>
          </a:xfr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2000" dirty="0">
                <a:solidFill>
                  <a:schemeClr val="bg1"/>
                </a:solidFill>
              </a:rPr>
              <a:t>History tab shows us the data that was imported from the CSV file download from Yahoo Finance </a:t>
            </a:r>
          </a:p>
          <a:p>
            <a:pPr indent="-228600">
              <a:lnSpc>
                <a:spcPct val="90000"/>
              </a:lnSpc>
              <a:buFont typeface="Arial" panose="020B0604020202020204" pitchFamily="34" charset="0"/>
              <a:buChar char="•"/>
            </a:pPr>
            <a:r>
              <a:rPr lang="en-US" sz="2000" dirty="0">
                <a:solidFill>
                  <a:schemeClr val="bg1"/>
                </a:solidFill>
              </a:rPr>
              <a:t>We see date, price, and volume from 4/5/2021-4/5/2022 </a:t>
            </a:r>
          </a:p>
          <a:p>
            <a:pPr indent="-228600">
              <a:lnSpc>
                <a:spcPct val="90000"/>
              </a:lnSpc>
              <a:buFont typeface="Arial" panose="020B0604020202020204" pitchFamily="34" charset="0"/>
              <a:buChar char="•"/>
            </a:pPr>
            <a:endParaRPr lang="en-US" sz="2000" dirty="0">
              <a:solidFill>
                <a:schemeClr val="bg1"/>
              </a:solidFill>
            </a:endParaRPr>
          </a:p>
        </p:txBody>
      </p:sp>
      <p:pic>
        <p:nvPicPr>
          <p:cNvPr id="4" name="Picture 3">
            <a:extLst>
              <a:ext uri="{FF2B5EF4-FFF2-40B4-BE49-F238E27FC236}">
                <a16:creationId xmlns:a16="http://schemas.microsoft.com/office/drawing/2014/main" id="{210F8D94-D951-4476-ABEE-E91B39083621}"/>
              </a:ext>
            </a:extLst>
          </p:cNvPr>
          <p:cNvPicPr>
            <a:picLocks noChangeAspect="1"/>
          </p:cNvPicPr>
          <p:nvPr/>
        </p:nvPicPr>
        <p:blipFill>
          <a:blip r:embed="rId2"/>
          <a:stretch>
            <a:fillRect/>
          </a:stretch>
        </p:blipFill>
        <p:spPr>
          <a:xfrm>
            <a:off x="7217232" y="1487286"/>
            <a:ext cx="3884276" cy="4563625"/>
          </a:xfrm>
          <a:prstGeom prst="rect">
            <a:avLst/>
          </a:prstGeom>
        </p:spPr>
      </p:pic>
    </p:spTree>
    <p:extLst>
      <p:ext uri="{BB962C8B-B14F-4D97-AF65-F5344CB8AC3E}">
        <p14:creationId xmlns:p14="http://schemas.microsoft.com/office/powerpoint/2010/main" val="2921290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ffice building overlayed with stock market graphs">
            <a:extLst>
              <a:ext uri="{FF2B5EF4-FFF2-40B4-BE49-F238E27FC236}">
                <a16:creationId xmlns:a16="http://schemas.microsoft.com/office/drawing/2014/main" id="{1D640EB3-01DC-4C8B-AECC-CA6DD9AF2BE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44183" r="3295"/>
          <a:stretch/>
        </p:blipFill>
        <p:spPr>
          <a:xfrm>
            <a:off x="20" y="10"/>
            <a:ext cx="5416530" cy="6857990"/>
          </a:xfrm>
          <a:prstGeom prst="rect">
            <a:avLst/>
          </a:prstGeom>
          <a:noFill/>
          <a:effectLst/>
        </p:spPr>
      </p:pic>
      <p:sp>
        <p:nvSpPr>
          <p:cNvPr id="4" name="Slide Number Placeholder 3">
            <a:extLst>
              <a:ext uri="{FF2B5EF4-FFF2-40B4-BE49-F238E27FC236}">
                <a16:creationId xmlns:a16="http://schemas.microsoft.com/office/drawing/2014/main" id="{98A4B060-AD50-4C8E-8DC2-6D113F9439F9}"/>
              </a:ext>
            </a:extLst>
          </p:cNvPr>
          <p:cNvSpPr>
            <a:spLocks noGrp="1"/>
          </p:cNvSpPr>
          <p:nvPr>
            <p:ph type="sldNum" sz="quarter" idx="4"/>
          </p:nvPr>
        </p:nvSpPr>
        <p:spPr>
          <a:xfrm>
            <a:off x="11549269" y="6468303"/>
            <a:ext cx="443948" cy="365125"/>
          </a:xfrm>
        </p:spPr>
        <p:txBody>
          <a:bodyPr anchor="ctr">
            <a:normAutofit/>
          </a:bodyPr>
          <a:lstStyle/>
          <a:p>
            <a:pPr>
              <a:spcAft>
                <a:spcPts val="600"/>
              </a:spcAft>
            </a:pPr>
            <a:fld id="{8C2E478F-E849-4A8C-AF1F-CBCC78A7CBFA}" type="slidenum">
              <a:rPr lang="en-US" smtClean="0"/>
              <a:pPr>
                <a:spcAft>
                  <a:spcPts val="600"/>
                </a:spcAft>
              </a:pPr>
              <a:t>3</a:t>
            </a:fld>
            <a:endParaRPr lang="en-US" dirty="0"/>
          </a:p>
        </p:txBody>
      </p:sp>
      <p:sp>
        <p:nvSpPr>
          <p:cNvPr id="12" name="Content Placeholder 3">
            <a:extLst>
              <a:ext uri="{FF2B5EF4-FFF2-40B4-BE49-F238E27FC236}">
                <a16:creationId xmlns:a16="http://schemas.microsoft.com/office/drawing/2014/main" id="{9CF85FF1-FE3A-8415-1A99-277A2AC49B66}"/>
              </a:ext>
            </a:extLst>
          </p:cNvPr>
          <p:cNvSpPr>
            <a:spLocks noGrp="1"/>
          </p:cNvSpPr>
          <p:nvPr>
            <p:ph idx="1"/>
          </p:nvPr>
        </p:nvSpPr>
        <p:spPr>
          <a:xfrm>
            <a:off x="6096000" y="1661160"/>
            <a:ext cx="4646613" cy="3825875"/>
          </a:xfrm>
        </p:spPr>
        <p:txBody>
          <a:bodyPr>
            <a:normAutofit/>
          </a:bodyPr>
          <a:lstStyle/>
          <a:p>
            <a:r>
              <a:rPr lang="en-US" dirty="0"/>
              <a:t>Project’s objective was to develop a stock program tracker. While using Python object-oriented concepts. That allow the user to save, retrieve stock data, and create charts using Python libraries.</a:t>
            </a:r>
          </a:p>
          <a:p>
            <a:r>
              <a:rPr lang="en-US" dirty="0"/>
              <a:t>An environment had to be set by downloading Spyder IDE</a:t>
            </a:r>
          </a:p>
          <a:p>
            <a:r>
              <a:rPr lang="en-US" dirty="0"/>
              <a:t>Then created a test prices program called prices.py to make sure IDE was working properly </a:t>
            </a:r>
          </a:p>
          <a:p>
            <a:endParaRPr lang="en-US" dirty="0"/>
          </a:p>
        </p:txBody>
      </p:sp>
      <p:sp>
        <p:nvSpPr>
          <p:cNvPr id="6" name="Title 5">
            <a:extLst>
              <a:ext uri="{FF2B5EF4-FFF2-40B4-BE49-F238E27FC236}">
                <a16:creationId xmlns:a16="http://schemas.microsoft.com/office/drawing/2014/main" id="{33A04C79-FF54-4C6C-A476-1BF5FED7F74E}"/>
              </a:ext>
            </a:extLst>
          </p:cNvPr>
          <p:cNvSpPr>
            <a:spLocks noGrp="1"/>
          </p:cNvSpPr>
          <p:nvPr>
            <p:ph type="title"/>
          </p:nvPr>
        </p:nvSpPr>
        <p:spPr>
          <a:xfrm>
            <a:off x="6095999" y="612037"/>
            <a:ext cx="5897218" cy="884238"/>
          </a:xfrm>
        </p:spPr>
        <p:txBody>
          <a:bodyPr anchor="t">
            <a:normAutofit/>
          </a:bodyPr>
          <a:lstStyle/>
          <a:p>
            <a:pPr>
              <a:lnSpc>
                <a:spcPct val="140000"/>
              </a:lnSpc>
            </a:pPr>
            <a:r>
              <a:rPr lang="en-US" sz="2700" dirty="0"/>
              <a:t>Project intro and it’s environment </a:t>
            </a:r>
          </a:p>
        </p:txBody>
      </p:sp>
    </p:spTree>
    <p:extLst>
      <p:ext uri="{BB962C8B-B14F-4D97-AF65-F5344CB8AC3E}">
        <p14:creationId xmlns:p14="http://schemas.microsoft.com/office/powerpoint/2010/main" val="366318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7290" y="1030286"/>
            <a:ext cx="4153626" cy="2174091"/>
          </a:xfrm>
        </p:spPr>
        <p:txBody>
          <a:bodyPr vert="horz" lIns="91440" tIns="45720" rIns="91440" bIns="45720" rtlCol="0" anchor="b">
            <a:normAutofit/>
          </a:bodyPr>
          <a:lstStyle/>
          <a:p>
            <a:pPr algn="l">
              <a:lnSpc>
                <a:spcPct val="90000"/>
              </a:lnSpc>
            </a:pPr>
            <a:r>
              <a:rPr lang="en-US" sz="4800" kern="1200" dirty="0">
                <a:solidFill>
                  <a:schemeClr val="bg1"/>
                </a:solidFill>
                <a:latin typeface="+mj-lt"/>
                <a:ea typeface="+mj-ea"/>
                <a:cs typeface="+mj-cs"/>
              </a:rPr>
              <a:t>Report Complete</a:t>
            </a:r>
          </a:p>
        </p:txBody>
      </p:sp>
      <p:grpSp>
        <p:nvGrpSpPr>
          <p:cNvPr id="16" name="Group 15">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7"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7290" y="3428999"/>
            <a:ext cx="4075054" cy="2741213"/>
          </a:xfr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2000" dirty="0">
                <a:solidFill>
                  <a:schemeClr val="bg1"/>
                </a:solidFill>
              </a:rPr>
              <a:t>Report shows the data summary of  Hydro stock for  its low/high prices, low/high volume, change in price, and profit/loss </a:t>
            </a:r>
          </a:p>
          <a:p>
            <a:pPr indent="-228600">
              <a:lnSpc>
                <a:spcPct val="90000"/>
              </a:lnSpc>
              <a:buFont typeface="Arial" panose="020B0604020202020204" pitchFamily="34" charset="0"/>
              <a:buChar char="•"/>
            </a:pPr>
            <a:endParaRPr lang="en-US" sz="2000" dirty="0">
              <a:solidFill>
                <a:schemeClr val="bg1"/>
              </a:solidFill>
            </a:endParaRPr>
          </a:p>
        </p:txBody>
      </p:sp>
      <p:pic>
        <p:nvPicPr>
          <p:cNvPr id="4" name="Picture 3">
            <a:extLst>
              <a:ext uri="{FF2B5EF4-FFF2-40B4-BE49-F238E27FC236}">
                <a16:creationId xmlns:a16="http://schemas.microsoft.com/office/drawing/2014/main" id="{D0FEB2B4-D1DB-4F1A-8F76-69231D3BA3D1}"/>
              </a:ext>
            </a:extLst>
          </p:cNvPr>
          <p:cNvPicPr>
            <a:picLocks noChangeAspect="1"/>
          </p:cNvPicPr>
          <p:nvPr/>
        </p:nvPicPr>
        <p:blipFill>
          <a:blip r:embed="rId2"/>
          <a:stretch>
            <a:fillRect/>
          </a:stretch>
        </p:blipFill>
        <p:spPr>
          <a:xfrm>
            <a:off x="7398327" y="1315843"/>
            <a:ext cx="3711499" cy="4363312"/>
          </a:xfrm>
          <a:prstGeom prst="rect">
            <a:avLst/>
          </a:prstGeom>
        </p:spPr>
      </p:pic>
    </p:spTree>
    <p:extLst>
      <p:ext uri="{BB962C8B-B14F-4D97-AF65-F5344CB8AC3E}">
        <p14:creationId xmlns:p14="http://schemas.microsoft.com/office/powerpoint/2010/main" val="831200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9160-6208-4F37-BB2C-6A8CBD80336E}"/>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lnSpc>
                <a:spcPct val="90000"/>
              </a:lnSpc>
            </a:pPr>
            <a:r>
              <a:rPr lang="en-US" sz="3600" dirty="0"/>
              <a:t>What was learned ?	</a:t>
            </a:r>
          </a:p>
        </p:txBody>
      </p:sp>
      <p:pic>
        <p:nvPicPr>
          <p:cNvPr id="19" name="Picture 6" descr="A hand holding a pen and shading circles on a sheet">
            <a:extLst>
              <a:ext uri="{FF2B5EF4-FFF2-40B4-BE49-F238E27FC236}">
                <a16:creationId xmlns:a16="http://schemas.microsoft.com/office/drawing/2014/main" id="{2D49B234-B433-215C-91B6-5E74F9306250}"/>
              </a:ext>
            </a:extLst>
          </p:cNvPr>
          <p:cNvPicPr>
            <a:picLocks noChangeAspect="1"/>
          </p:cNvPicPr>
          <p:nvPr/>
        </p:nvPicPr>
        <p:blipFill rotWithShape="1">
          <a:blip r:embed="rId2"/>
          <a:srcRect t="23032" b="2471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C14C6CC0-C61B-4B6E-B3F2-9980C2209D79}"/>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0F9A8AB5-0374-4FBB-A918-10F493760108}"/>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chemeClr val="tx1">
                    <a:lumMod val="75000"/>
                    <a:lumOff val="25000"/>
                  </a:schemeClr>
                </a:solidFill>
                <a:latin typeface="Calibri" panose="020F0502020204030204"/>
              </a:rPr>
              <a:pPr>
                <a:spcAft>
                  <a:spcPts val="600"/>
                </a:spcAft>
                <a:defRPr/>
              </a:pPr>
              <a:t>31</a:t>
            </a:fld>
            <a:endParaRPr lang="en-US" dirty="0">
              <a:solidFill>
                <a:schemeClr val="tx1">
                  <a:lumMod val="75000"/>
                  <a:lumOff val="25000"/>
                </a:schemeClr>
              </a:solidFill>
              <a:latin typeface="Calibri" panose="020F0502020204030204"/>
            </a:endParaRPr>
          </a:p>
        </p:txBody>
      </p:sp>
      <p:sp>
        <p:nvSpPr>
          <p:cNvPr id="4" name="TextBox 3">
            <a:extLst>
              <a:ext uri="{FF2B5EF4-FFF2-40B4-BE49-F238E27FC236}">
                <a16:creationId xmlns:a16="http://schemas.microsoft.com/office/drawing/2014/main" id="{672A29E3-7123-42F3-8786-AA9DCD60A506}"/>
              </a:ext>
            </a:extLst>
          </p:cNvPr>
          <p:cNvSpPr txBox="1"/>
          <p:nvPr/>
        </p:nvSpPr>
        <p:spPr>
          <a:xfrm>
            <a:off x="5549900" y="4277400"/>
            <a:ext cx="6096000" cy="3139321"/>
          </a:xfrm>
          <a:prstGeom prst="rect">
            <a:avLst/>
          </a:prstGeom>
          <a:noFill/>
        </p:spPr>
        <p:txBody>
          <a:bodyPr wrap="square" rtlCol="0">
            <a:spAutoFit/>
          </a:bodyPr>
          <a:lstStyle/>
          <a:p>
            <a:pPr marL="342900" indent="-342900">
              <a:buFont typeface="+mj-lt"/>
              <a:buAutoNum type="arabicPeriod"/>
            </a:pPr>
            <a:r>
              <a:rPr lang="en-US" dirty="0"/>
              <a:t>Learned the difference from text-based menu to a GUI and how it comes to life</a:t>
            </a:r>
          </a:p>
          <a:p>
            <a:pPr marL="342900" indent="-342900">
              <a:buFont typeface="+mj-lt"/>
              <a:buAutoNum type="arabicPeriod"/>
            </a:pPr>
            <a:r>
              <a:rPr lang="en-US" dirty="0"/>
              <a:t>Learned more about tkinter library</a:t>
            </a:r>
          </a:p>
          <a:p>
            <a:pPr marL="342900" indent="-342900">
              <a:buFont typeface="+mj-lt"/>
              <a:buAutoNum type="arabicPeriod"/>
            </a:pPr>
            <a:r>
              <a:rPr lang="en-US" dirty="0"/>
              <a:t>Learned to work with different methods like display_stock_data(), add_stock(), and display_chart()</a:t>
            </a:r>
          </a:p>
          <a:p>
            <a:pPr marL="342900" indent="-342900">
              <a:buFont typeface="+mj-lt"/>
              <a:buAutoNum type="arabicPeriod"/>
            </a:pPr>
            <a:r>
              <a:rPr lang="en-US" dirty="0"/>
              <a:t>One challenge in this module was the importance of the stock name needing to be the same as the CSV file download</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815197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3376-5069-4C7B-BE6B-A3776D1B47BA}"/>
              </a:ext>
            </a:extLst>
          </p:cNvPr>
          <p:cNvSpPr>
            <a:spLocks noGrp="1"/>
          </p:cNvSpPr>
          <p:nvPr>
            <p:ph type="title"/>
          </p:nvPr>
        </p:nvSpPr>
        <p:spPr>
          <a:xfrm>
            <a:off x="6095998" y="612037"/>
            <a:ext cx="6096001" cy="1048908"/>
          </a:xfrm>
        </p:spPr>
        <p:txBody>
          <a:bodyPr/>
          <a:lstStyle/>
          <a:p>
            <a:r>
              <a:rPr lang="en-US" dirty="0"/>
              <a:t>Summary/career development </a:t>
            </a:r>
          </a:p>
        </p:txBody>
      </p:sp>
      <p:pic>
        <p:nvPicPr>
          <p:cNvPr id="6" name="Picture Placeholder 5" descr="person staring at blueprints on a brick wall">
            <a:extLst>
              <a:ext uri="{FF2B5EF4-FFF2-40B4-BE49-F238E27FC236}">
                <a16:creationId xmlns:a16="http://schemas.microsoft.com/office/drawing/2014/main" id="{C07C315A-7CD1-432C-92FA-6B62159B56CA}"/>
              </a:ext>
            </a:extLst>
          </p:cNvPr>
          <p:cNvPicPr>
            <a:picLocks noGrp="1" noChangeAspect="1"/>
          </p:cNvPicPr>
          <p:nvPr>
            <p:ph type="pic" sz="quarter" idx="14"/>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3552" t="1" r="23880" b="327"/>
          <a:stretch/>
        </p:blipFill>
        <p:spPr>
          <a:xfrm>
            <a:off x="0" y="0"/>
            <a:ext cx="5416550" cy="6858000"/>
          </a:xfrm>
        </p:spPr>
      </p:pic>
      <p:sp>
        <p:nvSpPr>
          <p:cNvPr id="14" name="Content Placeholder 13">
            <a:extLst>
              <a:ext uri="{FF2B5EF4-FFF2-40B4-BE49-F238E27FC236}">
                <a16:creationId xmlns:a16="http://schemas.microsoft.com/office/drawing/2014/main" id="{79248A72-A597-48DF-A270-3389F5D209C0}"/>
              </a:ext>
            </a:extLst>
          </p:cNvPr>
          <p:cNvSpPr>
            <a:spLocks noGrp="1"/>
          </p:cNvSpPr>
          <p:nvPr>
            <p:ph idx="1"/>
          </p:nvPr>
        </p:nvSpPr>
        <p:spPr>
          <a:xfrm>
            <a:off x="6096000" y="1660945"/>
            <a:ext cx="5669280" cy="4208346"/>
          </a:xfrm>
        </p:spPr>
        <p:txBody>
          <a:bodyPr>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Biome Light" panose="020B0303030204020804" pitchFamily="34" charset="0"/>
              </a:rPr>
              <a:t>I learned more about Python when it came down to the object-oriented programing concepts. Learning how to structure a program is key to programming. As well as the importance of these properties working  together properly. </a:t>
            </a:r>
            <a:endParaRPr lang="en-US" dirty="0">
              <a:cs typeface="Biome Light" panose="020B03030302040208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Biome Light" panose="020B0303030204020804" pitchFamily="34" charset="0"/>
              </a:rPr>
              <a:t>I really enjoyed the end being able to see the code come to life with the guided user interface. Seeing it all in action was well worth the work put into this project.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Biome Light" panose="020B0303030204020804" pitchFamily="34" charset="0"/>
              </a:rPr>
              <a:t>I also enjoyed researching the cool stocks Yahoo  Finance has and seeing these stocks history into a chart. </a:t>
            </a:r>
            <a:r>
              <a:rPr lang="en-US" dirty="0">
                <a:cs typeface="Biome Light" panose="020B0303030204020804" pitchFamily="34" charset="0"/>
              </a:rPr>
              <a:t>That was neat.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cs typeface="Biome Light" panose="020B0303030204020804" pitchFamily="34" charset="0"/>
              </a:rPr>
              <a:t>Some of my skills became stronger, like my attention to detail and accuracy. Along the way I learned new ways of thinking when structuring a program. Python programming is language that I will continue to learn and become certified along my software development career.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Biome Light" panose="020B03030302040208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Biome Light" panose="020B0303030204020804" pitchFamily="34" charset="0"/>
            </a:endParaRPr>
          </a:p>
          <a:p>
            <a:endParaRPr lang="en-US" b="1" dirty="0"/>
          </a:p>
        </p:txBody>
      </p:sp>
      <p:sp>
        <p:nvSpPr>
          <p:cNvPr id="16" name="Slide Number Placeholder 15">
            <a:extLst>
              <a:ext uri="{FF2B5EF4-FFF2-40B4-BE49-F238E27FC236}">
                <a16:creationId xmlns:a16="http://schemas.microsoft.com/office/drawing/2014/main" id="{7FA57D11-A25F-4772-8E50-DDB68BE8CB69}"/>
              </a:ext>
            </a:extLst>
          </p:cNvPr>
          <p:cNvSpPr>
            <a:spLocks noGrp="1"/>
          </p:cNvSpPr>
          <p:nvPr>
            <p:ph type="sldNum" sz="quarter" idx="4"/>
          </p:nvPr>
        </p:nvSpPr>
        <p:spPr/>
        <p:txBody>
          <a:bodyPr/>
          <a:lstStyle/>
          <a:p>
            <a:fld id="{8C2E478F-E849-4A8C-AF1F-CBCC78A7CBFA}" type="slidenum">
              <a:rPr lang="en-US" smtClean="0"/>
              <a:t>32</a:t>
            </a:fld>
            <a:endParaRPr lang="en-US" dirty="0"/>
          </a:p>
        </p:txBody>
      </p:sp>
    </p:spTree>
    <p:extLst>
      <p:ext uri="{BB962C8B-B14F-4D97-AF65-F5344CB8AC3E}">
        <p14:creationId xmlns:p14="http://schemas.microsoft.com/office/powerpoint/2010/main" val="3516891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Placeholder 7" descr="abstract image">
            <a:extLst>
              <a:ext uri="{FF2B5EF4-FFF2-40B4-BE49-F238E27FC236}">
                <a16:creationId xmlns:a16="http://schemas.microsoft.com/office/drawing/2014/main" id="{D5C5EA1B-F06D-4AD1-B526-89C2DF772232}"/>
              </a:ext>
            </a:extLst>
          </p:cNvPr>
          <p:cNvPicPr>
            <a:picLocks noChangeAspect="1"/>
          </p:cNvPicPr>
          <p:nvPr/>
        </p:nvPicPr>
        <p:blipFill rotWithShape="1">
          <a:blip r:embed="rId2">
            <a:alphaModFix amt="52000"/>
            <a:extLst>
              <a:ext uri="{BEBA8EAE-BF5A-486C-A8C5-ECC9F3942E4B}">
                <a14:imgProps xmlns:a14="http://schemas.microsoft.com/office/drawing/2010/main">
                  <a14:imgLayer r:embed="rId3">
                    <a14:imgEffect>
                      <a14:saturation sat="0"/>
                    </a14:imgEffect>
                  </a14:imgLayer>
                </a14:imgProps>
              </a:ext>
            </a:extLst>
          </a:blip>
          <a:srcRect l="22717" r="45642"/>
          <a:stretch/>
        </p:blipFill>
        <p:spPr>
          <a:xfrm rot="16200000">
            <a:off x="2666999" y="-2667000"/>
            <a:ext cx="6858000" cy="12192000"/>
          </a:xfrm>
          <a:prstGeom prst="rect">
            <a:avLst/>
          </a:prstGeom>
          <a:noFill/>
        </p:spPr>
      </p:pic>
      <p:sp>
        <p:nvSpPr>
          <p:cNvPr id="6" name="Title 5">
            <a:extLst>
              <a:ext uri="{FF2B5EF4-FFF2-40B4-BE49-F238E27FC236}">
                <a16:creationId xmlns:a16="http://schemas.microsoft.com/office/drawing/2014/main" id="{4F7706BE-EF2E-459C-8778-01DDD354C634}"/>
              </a:ext>
            </a:extLst>
          </p:cNvPr>
          <p:cNvSpPr>
            <a:spLocks noGrp="1"/>
          </p:cNvSpPr>
          <p:nvPr>
            <p:ph type="title" idx="4294967295"/>
          </p:nvPr>
        </p:nvSpPr>
        <p:spPr>
          <a:xfrm>
            <a:off x="702365" y="1660810"/>
            <a:ext cx="10787270" cy="830649"/>
          </a:xfrm>
        </p:spPr>
        <p:txBody>
          <a:bodyPr>
            <a:normAutofit/>
          </a:bodyPr>
          <a:lstStyle/>
          <a:p>
            <a:r>
              <a:rPr lang="en-US" sz="4000" spc="300" dirty="0"/>
              <a:t>THANK YOU</a:t>
            </a:r>
          </a:p>
        </p:txBody>
      </p:sp>
      <p:sp>
        <p:nvSpPr>
          <p:cNvPr id="3" name="Text Placeholder 2">
            <a:extLst>
              <a:ext uri="{FF2B5EF4-FFF2-40B4-BE49-F238E27FC236}">
                <a16:creationId xmlns:a16="http://schemas.microsoft.com/office/drawing/2014/main" id="{C747C414-85D9-40D6-9BB3-5AF68A84F413}"/>
              </a:ext>
            </a:extLst>
          </p:cNvPr>
          <p:cNvSpPr>
            <a:spLocks noGrp="1"/>
          </p:cNvSpPr>
          <p:nvPr>
            <p:ph type="body" sz="quarter" idx="12"/>
          </p:nvPr>
        </p:nvSpPr>
        <p:spPr/>
        <p:txBody>
          <a:bodyPr/>
          <a:lstStyle/>
          <a:p>
            <a:r>
              <a:rPr lang="en-US" dirty="0"/>
              <a:t>Jeimy Adams </a:t>
            </a:r>
          </a:p>
          <a:p>
            <a:endParaRPr lang="en-US" dirty="0"/>
          </a:p>
        </p:txBody>
      </p:sp>
    </p:spTree>
    <p:extLst>
      <p:ext uri="{BB962C8B-B14F-4D97-AF65-F5344CB8AC3E}">
        <p14:creationId xmlns:p14="http://schemas.microsoft.com/office/powerpoint/2010/main" val="927727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lnSpc>
                <a:spcPct val="90000"/>
              </a:lnSpc>
            </a:pPr>
            <a:r>
              <a:rPr lang="en-US" sz="3600" dirty="0"/>
              <a:t>Testing environment  Program</a:t>
            </a:r>
          </a:p>
        </p:txBody>
      </p:sp>
      <p:pic>
        <p:nvPicPr>
          <p:cNvPr id="8" name="Picture 7">
            <a:extLst>
              <a:ext uri="{FF2B5EF4-FFF2-40B4-BE49-F238E27FC236}">
                <a16:creationId xmlns:a16="http://schemas.microsoft.com/office/drawing/2014/main" id="{7E24E47E-2B21-45A0-9715-85C25E6C50AD}"/>
              </a:ext>
            </a:extLst>
          </p:cNvPr>
          <p:cNvPicPr>
            <a:picLocks noChangeAspect="1"/>
          </p:cNvPicPr>
          <p:nvPr/>
        </p:nvPicPr>
        <p:blipFill rotWithShape="1">
          <a:blip r:embed="rId3"/>
          <a:srcRect l="3071" r="1"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225574" y="3817504"/>
            <a:ext cx="7485413" cy="2452687"/>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1800" dirty="0"/>
              <a:t>Screen shot of Python program prices.py running successfully in Spyder </a:t>
            </a:r>
          </a:p>
          <a:p>
            <a:pPr indent="-228600">
              <a:lnSpc>
                <a:spcPct val="90000"/>
              </a:lnSpc>
              <a:buFont typeface="Arial" panose="020B0604020202020204" pitchFamily="34" charset="0"/>
              <a:buChar char="•"/>
            </a:pPr>
            <a:endParaRPr lang="en-US" sz="1800" dirty="0"/>
          </a:p>
          <a:p>
            <a:pPr indent="-228600">
              <a:lnSpc>
                <a:spcPct val="90000"/>
              </a:lnSpc>
              <a:buFont typeface="Arial" panose="020B0604020202020204" pitchFamily="34" charset="0"/>
              <a:buChar char="•"/>
            </a:pPr>
            <a:endParaRPr lang="en-US" sz="1800" dirty="0"/>
          </a:p>
        </p:txBody>
      </p:sp>
    </p:spTree>
    <p:extLst>
      <p:ext uri="{BB962C8B-B14F-4D97-AF65-F5344CB8AC3E}">
        <p14:creationId xmlns:p14="http://schemas.microsoft.com/office/powerpoint/2010/main" val="306461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29F4-54CC-4F04-947D-D5BC0AE590A1}"/>
              </a:ext>
            </a:extLst>
          </p:cNvPr>
          <p:cNvSpPr>
            <a:spLocks noGrp="1"/>
          </p:cNvSpPr>
          <p:nvPr>
            <p:ph type="title"/>
          </p:nvPr>
        </p:nvSpPr>
        <p:spPr>
          <a:xfrm>
            <a:off x="481013" y="3151691"/>
            <a:ext cx="3019569" cy="2491727"/>
          </a:xfrm>
        </p:spPr>
        <p:txBody>
          <a:bodyPr vert="horz" lIns="91440" tIns="45720" rIns="91440" bIns="45720" rtlCol="0" anchor="ctr">
            <a:normAutofit/>
          </a:bodyPr>
          <a:lstStyle/>
          <a:p>
            <a:pPr algn="l">
              <a:lnSpc>
                <a:spcPct val="90000"/>
              </a:lnSpc>
            </a:pPr>
            <a:r>
              <a:rPr lang="en-US" sz="3600" dirty="0"/>
              <a:t>Creating the classes </a:t>
            </a:r>
          </a:p>
        </p:txBody>
      </p:sp>
      <p:pic>
        <p:nvPicPr>
          <p:cNvPr id="33" name="Picture 32" descr="Top view of cubes connected with black lines">
            <a:extLst>
              <a:ext uri="{FF2B5EF4-FFF2-40B4-BE49-F238E27FC236}">
                <a16:creationId xmlns:a16="http://schemas.microsoft.com/office/drawing/2014/main" id="{61705694-1B24-68F2-387B-89C528AD46AF}"/>
              </a:ext>
            </a:extLst>
          </p:cNvPr>
          <p:cNvPicPr>
            <a:picLocks noChangeAspect="1"/>
          </p:cNvPicPr>
          <p:nvPr/>
        </p:nvPicPr>
        <p:blipFill rotWithShape="1">
          <a:blip r:embed="rId2"/>
          <a:srcRect t="31942" b="27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9" name="TextBox 18">
            <a:extLst>
              <a:ext uri="{FF2B5EF4-FFF2-40B4-BE49-F238E27FC236}">
                <a16:creationId xmlns:a16="http://schemas.microsoft.com/office/drawing/2014/main" id="{B22AC890-6499-48F7-8B69-B70A0A78E552}"/>
              </a:ext>
            </a:extLst>
          </p:cNvPr>
          <p:cNvSpPr txBox="1"/>
          <p:nvPr/>
        </p:nvSpPr>
        <p:spPr>
          <a:xfrm>
            <a:off x="481013" y="5236234"/>
            <a:ext cx="5391722" cy="814367"/>
          </a:xfrm>
          <a:prstGeom prst="rect">
            <a:avLst/>
          </a:prstGeom>
        </p:spPr>
        <p:txBody>
          <a:bodyPr vert="horz" lIns="91440" tIns="45720" rIns="91440" bIns="45720" rtlCol="0" anchor="ctr">
            <a:normAutofit/>
          </a:bodyPr>
          <a:lstStyle/>
          <a:p>
            <a:pPr>
              <a:lnSpc>
                <a:spcPct val="90000"/>
              </a:lnSpc>
              <a:spcAft>
                <a:spcPts val="600"/>
              </a:spcAft>
            </a:pPr>
            <a:r>
              <a:rPr lang="en-US" dirty="0">
                <a:latin typeface="+mj-lt"/>
              </a:rPr>
              <a:t>Objective: To create a class diagram, create classes, and run a unit test for accuracy </a:t>
            </a:r>
          </a:p>
        </p:txBody>
      </p:sp>
      <p:sp>
        <p:nvSpPr>
          <p:cNvPr id="3" name="Slide Number Placeholder 2">
            <a:extLst>
              <a:ext uri="{FF2B5EF4-FFF2-40B4-BE49-F238E27FC236}">
                <a16:creationId xmlns:a16="http://schemas.microsoft.com/office/drawing/2014/main" id="{C0B5ED59-981C-4A1D-A0C0-FB4CD861FE3B}"/>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a:solidFill>
                  <a:schemeClr val="tx1">
                    <a:lumMod val="75000"/>
                    <a:lumOff val="25000"/>
                  </a:schemeClr>
                </a:solidFill>
                <a:latin typeface="Calibri" panose="020F0502020204030204"/>
              </a:rPr>
              <a:pPr>
                <a:spcAft>
                  <a:spcPts val="600"/>
                </a:spcAft>
                <a:defRPr/>
              </a:pPr>
              <a:t>5</a:t>
            </a:fld>
            <a:endParaRPr lang="en-US" dirty="0">
              <a:solidFill>
                <a:schemeClr val="tx1">
                  <a:lumMod val="75000"/>
                  <a:lumOff val="25000"/>
                </a:schemeClr>
              </a:solidFill>
              <a:latin typeface="Calibri" panose="020F0502020204030204"/>
            </a:endParaRPr>
          </a:p>
        </p:txBody>
      </p:sp>
      <p:sp>
        <p:nvSpPr>
          <p:cNvPr id="20" name="TextBox 19">
            <a:extLst>
              <a:ext uri="{FF2B5EF4-FFF2-40B4-BE49-F238E27FC236}">
                <a16:creationId xmlns:a16="http://schemas.microsoft.com/office/drawing/2014/main" id="{015B38CB-3B47-4F9E-93A1-DD99A34EBC5F}"/>
              </a:ext>
            </a:extLst>
          </p:cNvPr>
          <p:cNvSpPr txBox="1"/>
          <p:nvPr/>
        </p:nvSpPr>
        <p:spPr>
          <a:xfrm>
            <a:off x="6001327" y="4288449"/>
            <a:ext cx="5726546" cy="2087419"/>
          </a:xfrm>
          <a:prstGeom prst="rect">
            <a:avLst/>
          </a:prstGeom>
          <a:noFill/>
        </p:spPr>
        <p:txBody>
          <a:bodyPr wrap="square" anchor="t">
            <a:normAutofit fontScale="92500" lnSpcReduction="20000"/>
          </a:bodyPr>
          <a:lstStyle/>
          <a:p>
            <a:pPr marL="342900" indent="-342900">
              <a:spcAft>
                <a:spcPts val="600"/>
              </a:spcAft>
              <a:buFont typeface="+mj-lt"/>
              <a:buAutoNum type="arabicPeriod"/>
            </a:pPr>
            <a:r>
              <a:rPr lang="en-US" dirty="0">
                <a:latin typeface="+mj-lt"/>
              </a:rPr>
              <a:t>Created a Unified Modeling Language diagram (UML) with Microsoft  Visio</a:t>
            </a:r>
          </a:p>
          <a:p>
            <a:pPr marL="342900" indent="-342900">
              <a:spcAft>
                <a:spcPts val="600"/>
              </a:spcAft>
              <a:buFont typeface="+mj-lt"/>
              <a:buAutoNum type="arabicPeriod"/>
            </a:pPr>
            <a:r>
              <a:rPr lang="en-US" dirty="0">
                <a:latin typeface="+mj-lt"/>
              </a:rPr>
              <a:t> New file was created as stock_class.py and code was written for both Stock and Daily_Data</a:t>
            </a:r>
          </a:p>
          <a:p>
            <a:pPr marL="342900" indent="-342900">
              <a:spcAft>
                <a:spcPts val="600"/>
              </a:spcAft>
              <a:buFont typeface="+mj-lt"/>
              <a:buAutoNum type="arabicPeriod"/>
            </a:pPr>
            <a:r>
              <a:rPr lang="en-US" dirty="0">
                <a:latin typeface="+mj-lt"/>
              </a:rPr>
              <a:t>Tested the file for accuracy by running a pre-written unit test </a:t>
            </a:r>
          </a:p>
          <a:p>
            <a:pPr marL="342900" indent="-342900">
              <a:spcAft>
                <a:spcPts val="600"/>
              </a:spcAft>
              <a:buFont typeface="+mj-lt"/>
              <a:buAutoNum type="arabicPeriod"/>
            </a:pPr>
            <a:endParaRPr lang="en-US" dirty="0">
              <a:latin typeface="+mj-lt"/>
            </a:endParaRPr>
          </a:p>
          <a:p>
            <a:pPr>
              <a:spcAft>
                <a:spcPts val="600"/>
              </a:spcAft>
            </a:pPr>
            <a:r>
              <a:rPr lang="en-US" dirty="0">
                <a:latin typeface="+mj-lt"/>
              </a:rPr>
              <a:t> </a:t>
            </a:r>
          </a:p>
        </p:txBody>
      </p:sp>
    </p:spTree>
    <p:extLst>
      <p:ext uri="{BB962C8B-B14F-4D97-AF65-F5344CB8AC3E}">
        <p14:creationId xmlns:p14="http://schemas.microsoft.com/office/powerpoint/2010/main" val="3499013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gn="l">
              <a:lnSpc>
                <a:spcPct val="90000"/>
              </a:lnSpc>
            </a:pPr>
            <a:r>
              <a:rPr lang="en-US" sz="4400" kern="1200" dirty="0">
                <a:solidFill>
                  <a:schemeClr val="tx1"/>
                </a:solidFill>
                <a:latin typeface="+mj-lt"/>
                <a:ea typeface="+mj-ea"/>
                <a:cs typeface="+mj-cs"/>
              </a:rPr>
              <a:t>ClassES Diagram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dirty="0">
                <a:latin typeface="+mj-lt"/>
              </a:rPr>
              <a:t>UML Diagram using Visio</a:t>
            </a:r>
          </a:p>
          <a:p>
            <a:pPr indent="-228600">
              <a:lnSpc>
                <a:spcPct val="90000"/>
              </a:lnSpc>
              <a:buFont typeface="Arial" panose="020B0604020202020204" pitchFamily="34" charset="0"/>
              <a:buChar char="•"/>
            </a:pPr>
            <a:r>
              <a:rPr lang="en-US" sz="2000" dirty="0">
                <a:latin typeface="+mj-lt"/>
              </a:rPr>
              <a:t>Stock file contains symbol, name, shares and DataList</a:t>
            </a:r>
          </a:p>
          <a:p>
            <a:pPr indent="-228600">
              <a:lnSpc>
                <a:spcPct val="90000"/>
              </a:lnSpc>
              <a:buFont typeface="Arial" panose="020B0604020202020204" pitchFamily="34" charset="0"/>
              <a:buChar char="•"/>
            </a:pPr>
            <a:r>
              <a:rPr lang="en-US" sz="2000" dirty="0">
                <a:latin typeface="+mj-lt"/>
              </a:rPr>
              <a:t>Daily Data file contains data, close, and volume</a:t>
            </a:r>
          </a:p>
          <a:p>
            <a:pPr indent="-228600">
              <a:lnSpc>
                <a:spcPct val="90000"/>
              </a:lnSpc>
              <a:buFont typeface="Arial" panose="020B0604020202020204" pitchFamily="34" charset="0"/>
              <a:buChar char="•"/>
            </a:pPr>
            <a:r>
              <a:rPr lang="en-US" sz="2000" dirty="0">
                <a:latin typeface="+mj-lt"/>
              </a:rPr>
              <a:t>Daily_Data is the data type in the Stock class. A connector was used to join both classes together </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endParaRPr lang="en-US" sz="2000" dirty="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528F6F2-2FFE-42F1-9101-3BE94667A8AC}"/>
              </a:ext>
            </a:extLst>
          </p:cNvPr>
          <p:cNvPicPr>
            <a:picLocks noChangeAspect="1"/>
          </p:cNvPicPr>
          <p:nvPr/>
        </p:nvPicPr>
        <p:blipFill>
          <a:blip r:embed="rId3"/>
          <a:stretch>
            <a:fillRect/>
          </a:stretch>
        </p:blipFill>
        <p:spPr>
          <a:xfrm>
            <a:off x="5405862" y="1711868"/>
            <a:ext cx="6019331" cy="3431018"/>
          </a:xfrm>
          <a:prstGeom prst="rect">
            <a:avLst/>
          </a:prstGeom>
          <a:effectLst/>
        </p:spPr>
      </p:pic>
    </p:spTree>
    <p:extLst>
      <p:ext uri="{BB962C8B-B14F-4D97-AF65-F5344CB8AC3E}">
        <p14:creationId xmlns:p14="http://schemas.microsoft.com/office/powerpoint/2010/main" val="437691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gn="l">
              <a:lnSpc>
                <a:spcPct val="90000"/>
              </a:lnSpc>
            </a:pPr>
            <a:r>
              <a:rPr lang="en-US" sz="4400" kern="1200" dirty="0">
                <a:solidFill>
                  <a:schemeClr val="tx1"/>
                </a:solidFill>
                <a:latin typeface="+mj-lt"/>
                <a:ea typeface="+mj-ea"/>
                <a:cs typeface="+mj-cs"/>
              </a:rPr>
              <a:t>Class Code</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indent="-228600">
              <a:lnSpc>
                <a:spcPct val="90000"/>
              </a:lnSpc>
              <a:buFont typeface="Arial" panose="020B0604020202020204" pitchFamily="34" charset="0"/>
              <a:buChar char="•"/>
            </a:pPr>
            <a:r>
              <a:rPr lang="en-US" sz="1800" dirty="0">
                <a:latin typeface="+mj-lt"/>
              </a:rPr>
              <a:t>Screen shot of stock_class.py file </a:t>
            </a:r>
          </a:p>
          <a:p>
            <a:pPr indent="-228600">
              <a:lnSpc>
                <a:spcPct val="90000"/>
              </a:lnSpc>
              <a:buFont typeface="Arial" panose="020B0604020202020204" pitchFamily="34" charset="0"/>
              <a:buChar char="•"/>
            </a:pPr>
            <a:r>
              <a:rPr lang="en-US" sz="1800" dirty="0">
                <a:latin typeface="+mj-lt"/>
              </a:rPr>
              <a:t>Code of Stock and Daily_Data </a:t>
            </a:r>
          </a:p>
          <a:p>
            <a:pPr indent="-228600">
              <a:lnSpc>
                <a:spcPct val="90000"/>
              </a:lnSpc>
              <a:buFont typeface="Arial" panose="020B0604020202020204" pitchFamily="34" charset="0"/>
              <a:buChar char="•"/>
            </a:pPr>
            <a:endParaRPr lang="en-US" sz="2000" dirty="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0346572-500A-4169-A83B-BB23DE66A0EE}"/>
              </a:ext>
            </a:extLst>
          </p:cNvPr>
          <p:cNvPicPr>
            <a:picLocks noChangeAspect="1"/>
          </p:cNvPicPr>
          <p:nvPr/>
        </p:nvPicPr>
        <p:blipFill>
          <a:blip r:embed="rId3"/>
          <a:stretch>
            <a:fillRect/>
          </a:stretch>
        </p:blipFill>
        <p:spPr>
          <a:xfrm>
            <a:off x="5405862" y="1075190"/>
            <a:ext cx="6019331" cy="4704373"/>
          </a:xfrm>
          <a:prstGeom prst="rect">
            <a:avLst/>
          </a:prstGeom>
          <a:effectLst/>
        </p:spPr>
      </p:pic>
    </p:spTree>
    <p:extLst>
      <p:ext uri="{BB962C8B-B14F-4D97-AF65-F5344CB8AC3E}">
        <p14:creationId xmlns:p14="http://schemas.microsoft.com/office/powerpoint/2010/main" val="185730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gn="l">
              <a:lnSpc>
                <a:spcPct val="90000"/>
              </a:lnSpc>
            </a:pPr>
            <a:r>
              <a:rPr lang="en-US" sz="4400" kern="1200" dirty="0">
                <a:solidFill>
                  <a:schemeClr val="tx1"/>
                </a:solidFill>
                <a:latin typeface="+mj-lt"/>
                <a:ea typeface="+mj-ea"/>
                <a:cs typeface="+mj-cs"/>
              </a:rPr>
              <a:t>Unit Test</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dirty="0">
                <a:latin typeface="+mj-lt"/>
              </a:rPr>
              <a:t>Screen shot of successful unit test run </a:t>
            </a:r>
          </a:p>
          <a:p>
            <a:pPr indent="-228600">
              <a:lnSpc>
                <a:spcPct val="90000"/>
              </a:lnSpc>
              <a:buFont typeface="Arial" panose="020B0604020202020204" pitchFamily="34" charset="0"/>
              <a:buChar char="•"/>
            </a:pPr>
            <a:r>
              <a:rPr lang="en-US" sz="2000" dirty="0">
                <a:latin typeface="+mj-lt"/>
              </a:rPr>
              <a:t>Key indicator “Successful !” </a:t>
            </a:r>
          </a:p>
        </p:txBody>
      </p:sp>
      <p:sp>
        <p:nvSpPr>
          <p:cNvPr id="18"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E3C0FF6-7B28-4A7D-B8D5-36FB16A59C64}"/>
              </a:ext>
            </a:extLst>
          </p:cNvPr>
          <p:cNvPicPr>
            <a:picLocks noChangeAspect="1"/>
          </p:cNvPicPr>
          <p:nvPr/>
        </p:nvPicPr>
        <p:blipFill rotWithShape="1">
          <a:blip r:embed="rId3"/>
          <a:srcRect t="15543" r="-1" b="4022"/>
          <a:stretch/>
        </p:blipFill>
        <p:spPr>
          <a:xfrm>
            <a:off x="5405862" y="2511399"/>
            <a:ext cx="6019331" cy="1831956"/>
          </a:xfrm>
          <a:prstGeom prst="rect">
            <a:avLst/>
          </a:prstGeom>
          <a:effectLst/>
        </p:spPr>
      </p:pic>
    </p:spTree>
    <p:extLst>
      <p:ext uri="{BB962C8B-B14F-4D97-AF65-F5344CB8AC3E}">
        <p14:creationId xmlns:p14="http://schemas.microsoft.com/office/powerpoint/2010/main" val="2811827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23">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6" descr="A hand holding a pen and shading circles on a sheet">
            <a:extLst>
              <a:ext uri="{FF2B5EF4-FFF2-40B4-BE49-F238E27FC236}">
                <a16:creationId xmlns:a16="http://schemas.microsoft.com/office/drawing/2014/main" id="{2D49B234-B433-215C-91B6-5E74F9306250}"/>
              </a:ext>
            </a:extLst>
          </p:cNvPr>
          <p:cNvPicPr>
            <a:picLocks noChangeAspect="1"/>
          </p:cNvPicPr>
          <p:nvPr/>
        </p:nvPicPr>
        <p:blipFill rotWithShape="1">
          <a:blip r:embed="rId2"/>
          <a:srcRect l="1572" r="-2" b="-2"/>
          <a:stretch/>
        </p:blipFill>
        <p:spPr>
          <a:xfrm>
            <a:off x="603671" y="-1"/>
            <a:ext cx="11588329" cy="6857999"/>
          </a:xfrm>
          <a:prstGeom prst="rect">
            <a:avLst/>
          </a:prstGeom>
        </p:spPr>
      </p:pic>
      <p:sp>
        <p:nvSpPr>
          <p:cNvPr id="67" name="Rectangle 25">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679160-6208-4F37-BB2C-6A8CBD80336E}"/>
              </a:ext>
            </a:extLst>
          </p:cNvPr>
          <p:cNvSpPr>
            <a:spLocks noGrp="1"/>
          </p:cNvSpPr>
          <p:nvPr>
            <p:ph type="title"/>
          </p:nvPr>
        </p:nvSpPr>
        <p:spPr>
          <a:xfrm>
            <a:off x="1166649" y="721805"/>
            <a:ext cx="3874686" cy="2147520"/>
          </a:xfrm>
        </p:spPr>
        <p:txBody>
          <a:bodyPr vert="horz" lIns="91440" tIns="45720" rIns="91440" bIns="45720" rtlCol="0" anchor="ctr">
            <a:normAutofit/>
          </a:bodyPr>
          <a:lstStyle/>
          <a:p>
            <a:pPr algn="l">
              <a:lnSpc>
                <a:spcPct val="90000"/>
              </a:lnSpc>
            </a:pPr>
            <a:r>
              <a:rPr lang="en-US" sz="4400" dirty="0">
                <a:solidFill>
                  <a:schemeClr val="bg1"/>
                </a:solidFill>
              </a:rPr>
              <a:t>What was learned ?	</a:t>
            </a:r>
          </a:p>
        </p:txBody>
      </p:sp>
      <p:sp>
        <p:nvSpPr>
          <p:cNvPr id="68" name="Rectangle 2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29">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31"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Rectangle 5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14C6CC0-C61B-4B6E-B3F2-9980C2209D79}"/>
              </a:ext>
            </a:extLst>
          </p:cNvPr>
          <p:cNvSpPr txBox="1"/>
          <p:nvPr/>
        </p:nvSpPr>
        <p:spPr>
          <a:xfrm>
            <a:off x="1166649" y="3379979"/>
            <a:ext cx="3874685" cy="318635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dirty="0">
                <a:solidFill>
                  <a:schemeClr val="bg1"/>
                </a:solidFill>
                <a:latin typeface="+mj-lt"/>
              </a:rPr>
              <a:t>When I was running the unit test, it failed four times. Once I check the code, I found that I had typed data not date </a:t>
            </a:r>
          </a:p>
          <a:p>
            <a:pPr marL="285750" indent="-228600">
              <a:lnSpc>
                <a:spcPct val="90000"/>
              </a:lnSpc>
              <a:spcAft>
                <a:spcPts val="600"/>
              </a:spcAft>
              <a:buFont typeface="Arial" panose="020B0604020202020204" pitchFamily="34" charset="0"/>
              <a:buChar char="•"/>
            </a:pPr>
            <a:r>
              <a:rPr lang="en-US" dirty="0">
                <a:solidFill>
                  <a:schemeClr val="bg1"/>
                </a:solidFill>
                <a:latin typeface="+mj-lt"/>
              </a:rPr>
              <a:t>Learned also the importance of keeping files in the same directory </a:t>
            </a:r>
          </a:p>
          <a:p>
            <a:pPr marL="285750" indent="-228600">
              <a:lnSpc>
                <a:spcPct val="90000"/>
              </a:lnSpc>
              <a:spcAft>
                <a:spcPts val="600"/>
              </a:spcAft>
              <a:buFont typeface="Arial" panose="020B0604020202020204" pitchFamily="34" charset="0"/>
              <a:buChar char="•"/>
            </a:pPr>
            <a:r>
              <a:rPr lang="en-US" dirty="0">
                <a:solidFill>
                  <a:schemeClr val="bg1"/>
                </a:solidFill>
                <a:latin typeface="+mj-lt"/>
              </a:rPr>
              <a:t>Learned the importance of pre organizing your code by using diagrams  </a:t>
            </a:r>
          </a:p>
          <a:p>
            <a:pPr marL="285750" indent="-228600">
              <a:lnSpc>
                <a:spcPct val="90000"/>
              </a:lnSpc>
              <a:spcAft>
                <a:spcPts val="600"/>
              </a:spcAft>
              <a:buFont typeface="Arial" panose="020B0604020202020204" pitchFamily="34" charset="0"/>
              <a:buChar char="•"/>
            </a:pPr>
            <a:r>
              <a:rPr lang="en-US" dirty="0">
                <a:solidFill>
                  <a:schemeClr val="bg1"/>
                </a:solidFill>
                <a:latin typeface="+mj-lt"/>
              </a:rPr>
              <a:t>Learned how to use Microsoft Visio </a:t>
            </a:r>
          </a:p>
          <a:p>
            <a:pPr marL="285750" indent="-228600">
              <a:lnSpc>
                <a:spcPct val="90000"/>
              </a:lnSpc>
              <a:spcAft>
                <a:spcPts val="600"/>
              </a:spcAft>
              <a:buFont typeface="Arial" panose="020B0604020202020204" pitchFamily="34" charset="0"/>
              <a:buChar char="•"/>
            </a:pPr>
            <a:endParaRPr lang="en-US" dirty="0">
              <a:solidFill>
                <a:schemeClr val="bg1"/>
              </a:solidFill>
            </a:endParaRPr>
          </a:p>
          <a:p>
            <a:pPr marL="285750" indent="-228600">
              <a:lnSpc>
                <a:spcPct val="90000"/>
              </a:lnSpc>
              <a:spcAft>
                <a:spcPts val="600"/>
              </a:spcAft>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470998337"/>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resentation_Win32_LW_v2.potx" id="{3AEEB70B-72AA-432B-B699-7833EBF4B1FE}" vid="{14A49A59-25D4-4203-BE02-DE6939C7C5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D9F223-918A-45AF-9B53-56AB9E5E218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5BB9993-D5F9-46FA-B2E5-80E3632E98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7E2D32-4FDD-4266-880C-17595B8014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 presentation</Template>
  <TotalTime>762</TotalTime>
  <Words>1282</Words>
  <Application>Microsoft Office PowerPoint</Application>
  <PresentationFormat>Widescreen</PresentationFormat>
  <Paragraphs>157</Paragraphs>
  <Slides>33</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Tw Cen MT</vt:lpstr>
      <vt:lpstr>Wingdings</vt:lpstr>
      <vt:lpstr>Office Theme</vt:lpstr>
      <vt:lpstr>Python stock tracking program </vt:lpstr>
      <vt:lpstr>PYTHON STOCK TRACKING PROGRAM   </vt:lpstr>
      <vt:lpstr>Project intro and it’s environment </vt:lpstr>
      <vt:lpstr>Testing environment  Program</vt:lpstr>
      <vt:lpstr>Creating the classes </vt:lpstr>
      <vt:lpstr>ClassES Diagram</vt:lpstr>
      <vt:lpstr>Class Code</vt:lpstr>
      <vt:lpstr>Unit Test</vt:lpstr>
      <vt:lpstr>What was learned ? </vt:lpstr>
      <vt:lpstr>Creating a console- based interface</vt:lpstr>
      <vt:lpstr>Adding a Stock</vt:lpstr>
      <vt:lpstr>Code for Listing 3 Stocks</vt:lpstr>
      <vt:lpstr>Code for Daily Data</vt:lpstr>
      <vt:lpstr>What was learned ? </vt:lpstr>
      <vt:lpstr>Class inheritance </vt:lpstr>
      <vt:lpstr>Inherited classes</vt:lpstr>
      <vt:lpstr>Unit Tests</vt:lpstr>
      <vt:lpstr>Stock menu program</vt:lpstr>
      <vt:lpstr>What was learned ? </vt:lpstr>
      <vt:lpstr>Creating a chart using matplotlib</vt:lpstr>
      <vt:lpstr>Chart for stock price history </vt:lpstr>
      <vt:lpstr>What was learned ? </vt:lpstr>
      <vt:lpstr>Working with files </vt:lpstr>
      <vt:lpstr>CSV File</vt:lpstr>
      <vt:lpstr>Importing data</vt:lpstr>
      <vt:lpstr>What was learned ? </vt:lpstr>
      <vt:lpstr>Creating a graphical user interface</vt:lpstr>
      <vt:lpstr>Stocks in GUI</vt:lpstr>
      <vt:lpstr>History Tab</vt:lpstr>
      <vt:lpstr>Report Complete</vt:lpstr>
      <vt:lpstr>What was learned ? </vt:lpstr>
      <vt:lpstr>Summary/career development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Python stock tracking project</dc:title>
  <dc:creator>jeimy adams</dc:creator>
  <cp:lastModifiedBy>jeimy adams</cp:lastModifiedBy>
  <cp:revision>6</cp:revision>
  <dcterms:created xsi:type="dcterms:W3CDTF">2022-04-18T20:00:27Z</dcterms:created>
  <dcterms:modified xsi:type="dcterms:W3CDTF">2022-04-20T02:37:25Z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